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57" r:id="rId2"/>
    <p:sldId id="270" r:id="rId3"/>
    <p:sldId id="258" r:id="rId4"/>
    <p:sldId id="259" r:id="rId5"/>
    <p:sldId id="260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AD213-585B-40B7-8529-273F95351F64}" v="378" dt="2021-07-03T08:54:18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dacre" userId="472e7902199b8118" providerId="LiveId" clId="{D15AD213-585B-40B7-8529-273F95351F64}"/>
    <pc:docChg chg="custSel addSld delSld modSld">
      <pc:chgData name="Alan Hardacre" userId="472e7902199b8118" providerId="LiveId" clId="{D15AD213-585B-40B7-8529-273F95351F64}" dt="2021-07-03T08:54:18.518" v="810" actId="20577"/>
      <pc:docMkLst>
        <pc:docMk/>
      </pc:docMkLst>
      <pc:sldChg chg="add del">
        <pc:chgData name="Alan Hardacre" userId="472e7902199b8118" providerId="LiveId" clId="{D15AD213-585B-40B7-8529-273F95351F64}" dt="2021-07-03T08:42:58.220" v="9" actId="47"/>
        <pc:sldMkLst>
          <pc:docMk/>
          <pc:sldMk cId="4029773794" sldId="256"/>
        </pc:sldMkLst>
      </pc:sldChg>
      <pc:sldChg chg="modSp mod setBg">
        <pc:chgData name="Alan Hardacre" userId="472e7902199b8118" providerId="LiveId" clId="{D15AD213-585B-40B7-8529-273F95351F64}" dt="2021-07-03T08:43:06.876" v="10" actId="207"/>
        <pc:sldMkLst>
          <pc:docMk/>
          <pc:sldMk cId="2848573546" sldId="257"/>
        </pc:sldMkLst>
        <pc:spChg chg="mod">
          <ac:chgData name="Alan Hardacre" userId="472e7902199b8118" providerId="LiveId" clId="{D15AD213-585B-40B7-8529-273F95351F64}" dt="2021-07-03T08:43:06.876" v="10" actId="207"/>
          <ac:spMkLst>
            <pc:docMk/>
            <pc:sldMk cId="2848573546" sldId="257"/>
            <ac:spMk id="5" creationId="{00000000-0000-0000-0000-000000000000}"/>
          </ac:spMkLst>
        </pc:spChg>
      </pc:sldChg>
      <pc:sldChg chg="addSp delSp modSp mod setBg">
        <pc:chgData name="Alan Hardacre" userId="472e7902199b8118" providerId="LiveId" clId="{D15AD213-585B-40B7-8529-273F95351F64}" dt="2021-07-03T08:49:42.958" v="396" actId="113"/>
        <pc:sldMkLst>
          <pc:docMk/>
          <pc:sldMk cId="4148548269" sldId="258"/>
        </pc:sldMkLst>
        <pc:spChg chg="del">
          <ac:chgData name="Alan Hardacre" userId="472e7902199b8118" providerId="LiveId" clId="{D15AD213-585B-40B7-8529-273F95351F64}" dt="2021-07-03T08:47:36.096" v="319" actId="21"/>
          <ac:spMkLst>
            <pc:docMk/>
            <pc:sldMk cId="4148548269" sldId="258"/>
            <ac:spMk id="2" creationId="{00000000-0000-0000-0000-000000000000}"/>
          </ac:spMkLst>
        </pc:spChg>
        <pc:spChg chg="add del mod">
          <ac:chgData name="Alan Hardacre" userId="472e7902199b8118" providerId="LiveId" clId="{D15AD213-585B-40B7-8529-273F95351F64}" dt="2021-07-03T08:47:38.372" v="320" actId="21"/>
          <ac:spMkLst>
            <pc:docMk/>
            <pc:sldMk cId="4148548269" sldId="258"/>
            <ac:spMk id="4" creationId="{0971C925-DCDE-45E5-8852-8B765E35A6DB}"/>
          </ac:spMkLst>
        </pc:spChg>
        <pc:spChg chg="add mod">
          <ac:chgData name="Alan Hardacre" userId="472e7902199b8118" providerId="LiveId" clId="{D15AD213-585B-40B7-8529-273F95351F64}" dt="2021-07-03T08:47:52.576" v="366" actId="20577"/>
          <ac:spMkLst>
            <pc:docMk/>
            <pc:sldMk cId="4148548269" sldId="258"/>
            <ac:spMk id="37" creationId="{F4C4ED88-9867-4B10-809A-44892054BC84}"/>
          </ac:spMkLst>
        </pc:spChg>
        <pc:spChg chg="mod">
          <ac:chgData name="Alan Hardacre" userId="472e7902199b8118" providerId="LiveId" clId="{D15AD213-585B-40B7-8529-273F95351F64}" dt="2021-07-03T08:48:52.030" v="386" actId="207"/>
          <ac:spMkLst>
            <pc:docMk/>
            <pc:sldMk cId="4148548269" sldId="258"/>
            <ac:spMk id="64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48:52.030" v="386" actId="207"/>
          <ac:spMkLst>
            <pc:docMk/>
            <pc:sldMk cId="4148548269" sldId="258"/>
            <ac:spMk id="65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48:59.868" v="388" actId="115"/>
          <ac:spMkLst>
            <pc:docMk/>
            <pc:sldMk cId="4148548269" sldId="258"/>
            <ac:spMk id="66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49:15.555" v="393" actId="20577"/>
          <ac:spMkLst>
            <pc:docMk/>
            <pc:sldMk cId="4148548269" sldId="258"/>
            <ac:spMk id="67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49:42.958" v="396" actId="113"/>
          <ac:spMkLst>
            <pc:docMk/>
            <pc:sldMk cId="4148548269" sldId="258"/>
            <ac:spMk id="68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49:28.433" v="395" actId="255"/>
          <ac:spMkLst>
            <pc:docMk/>
            <pc:sldMk cId="4148548269" sldId="258"/>
            <ac:spMk id="69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48:20.497" v="371" actId="207"/>
          <ac:spMkLst>
            <pc:docMk/>
            <pc:sldMk cId="4148548269" sldId="258"/>
            <ac:spMk id="75" creationId="{00000000-0000-0000-0000-000000000000}"/>
          </ac:spMkLst>
        </pc:spChg>
      </pc:sldChg>
      <pc:sldChg chg="addSp delSp modSp mod setBg">
        <pc:chgData name="Alan Hardacre" userId="472e7902199b8118" providerId="LiveId" clId="{D15AD213-585B-40B7-8529-273F95351F64}" dt="2021-07-03T08:50:39.623" v="440" actId="20577"/>
        <pc:sldMkLst>
          <pc:docMk/>
          <pc:sldMk cId="502130971" sldId="259"/>
        </pc:sldMkLst>
        <pc:spChg chg="add del mod">
          <ac:chgData name="Alan Hardacre" userId="472e7902199b8118" providerId="LiveId" clId="{D15AD213-585B-40B7-8529-273F95351F64}" dt="2021-07-03T08:49:58.573" v="398" actId="21"/>
          <ac:spMkLst>
            <pc:docMk/>
            <pc:sldMk cId="502130971" sldId="259"/>
            <ac:spMk id="4" creationId="{616B4B28-3CFA-43D7-9D37-EBB87793E4B1}"/>
          </ac:spMkLst>
        </pc:spChg>
        <pc:spChg chg="del">
          <ac:chgData name="Alan Hardacre" userId="472e7902199b8118" providerId="LiveId" clId="{D15AD213-585B-40B7-8529-273F95351F64}" dt="2021-07-03T08:49:56.432" v="397" actId="21"/>
          <ac:spMkLst>
            <pc:docMk/>
            <pc:sldMk cId="502130971" sldId="259"/>
            <ac:spMk id="6" creationId="{393EC37B-85CA-417A-BF9F-00CBFA9EBE51}"/>
          </ac:spMkLst>
        </pc:spChg>
        <pc:spChg chg="add mod">
          <ac:chgData name="Alan Hardacre" userId="472e7902199b8118" providerId="LiveId" clId="{D15AD213-585B-40B7-8529-273F95351F64}" dt="2021-07-03T08:50:39.623" v="440" actId="20577"/>
          <ac:spMkLst>
            <pc:docMk/>
            <pc:sldMk cId="502130971" sldId="259"/>
            <ac:spMk id="7" creationId="{9A0267D2-2EE8-44F7-8C57-2EC88054488C}"/>
          </ac:spMkLst>
        </pc:spChg>
        <pc:graphicFrameChg chg="mod modGraphic">
          <ac:chgData name="Alan Hardacre" userId="472e7902199b8118" providerId="LiveId" clId="{D15AD213-585B-40B7-8529-273F95351F64}" dt="2021-07-03T08:50:24.380" v="426" actId="207"/>
          <ac:graphicFrameMkLst>
            <pc:docMk/>
            <pc:sldMk cId="502130971" sldId="259"/>
            <ac:graphicFrameMk id="3" creationId="{00000000-0000-0000-0000-000000000000}"/>
          </ac:graphicFrameMkLst>
        </pc:graphicFrameChg>
      </pc:sldChg>
      <pc:sldChg chg="addSp delSp modSp mod setBg">
        <pc:chgData name="Alan Hardacre" userId="472e7902199b8118" providerId="LiveId" clId="{D15AD213-585B-40B7-8529-273F95351F64}" dt="2021-07-03T08:51:18.641" v="501" actId="1035"/>
        <pc:sldMkLst>
          <pc:docMk/>
          <pc:sldMk cId="3904543157" sldId="260"/>
        </pc:sldMkLst>
        <pc:spChg chg="del mod">
          <ac:chgData name="Alan Hardacre" userId="472e7902199b8118" providerId="LiveId" clId="{D15AD213-585B-40B7-8529-273F95351F64}" dt="2021-07-03T08:51:00.691" v="445" actId="21"/>
          <ac:spMkLst>
            <pc:docMk/>
            <pc:sldMk cId="3904543157" sldId="260"/>
            <ac:spMk id="2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4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5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6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7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8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9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0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1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2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3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5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6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7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8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9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20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21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27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28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29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30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31" creationId="{00000000-0000-0000-0000-000000000000}"/>
          </ac:spMkLst>
        </pc:spChg>
        <pc:spChg chg="add mod">
          <ac:chgData name="Alan Hardacre" userId="472e7902199b8118" providerId="LiveId" clId="{D15AD213-585B-40B7-8529-273F95351F64}" dt="2021-07-03T08:50:48.027" v="441"/>
          <ac:spMkLst>
            <pc:docMk/>
            <pc:sldMk cId="3904543157" sldId="260"/>
            <ac:spMk id="32" creationId="{845551E4-809C-4FEA-89E8-E64CE73AE461}"/>
          </ac:spMkLst>
        </pc:spChg>
        <pc:spChg chg="del">
          <ac:chgData name="Alan Hardacre" userId="472e7902199b8118" providerId="LiveId" clId="{D15AD213-585B-40B7-8529-273F95351F64}" dt="2021-07-03T08:50:50.598" v="442" actId="21"/>
          <ac:spMkLst>
            <pc:docMk/>
            <pc:sldMk cId="3904543157" sldId="260"/>
            <ac:spMk id="38" creationId="{A5610EC3-8310-42F4-8DA0-CD3775D81CA7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48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51:18.641" v="501" actId="1035"/>
          <ac:spMkLst>
            <pc:docMk/>
            <pc:sldMk cId="3904543157" sldId="260"/>
            <ac:spMk id="10242" creationId="{00000000-0000-0000-0000-000000000000}"/>
          </ac:spMkLst>
        </pc:spChg>
        <pc:graphicFrameChg chg="mod">
          <ac:chgData name="Alan Hardacre" userId="472e7902199b8118" providerId="LiveId" clId="{D15AD213-585B-40B7-8529-273F95351F64}" dt="2021-07-03T08:51:18.641" v="501" actId="1035"/>
          <ac:graphicFrameMkLst>
            <pc:docMk/>
            <pc:sldMk cId="3904543157" sldId="260"/>
            <ac:graphicFrameMk id="10240" creationId="{00000000-0000-0000-0000-000000000000}"/>
          </ac:graphicFrameMkLst>
        </pc:graphicFrameChg>
      </pc:sldChg>
      <pc:sldChg chg="addSp delSp modSp mod setBg">
        <pc:chgData name="Alan Hardacre" userId="472e7902199b8118" providerId="LiveId" clId="{D15AD213-585B-40B7-8529-273F95351F64}" dt="2021-07-03T08:54:18.518" v="810" actId="20577"/>
        <pc:sldMkLst>
          <pc:docMk/>
          <pc:sldMk cId="4182097518" sldId="268"/>
        </pc:sldMkLst>
        <pc:spChg chg="add mod">
          <ac:chgData name="Alan Hardacre" userId="472e7902199b8118" providerId="LiveId" clId="{D15AD213-585B-40B7-8529-273F95351F64}" dt="2021-07-03T08:51:56.377" v="526" actId="20577"/>
          <ac:spMkLst>
            <pc:docMk/>
            <pc:sldMk cId="4182097518" sldId="268"/>
            <ac:spMk id="4" creationId="{8B6CB437-F580-434E-9DB3-732FDD38DBAB}"/>
          </ac:spMkLst>
        </pc:spChg>
        <pc:spChg chg="del">
          <ac:chgData name="Alan Hardacre" userId="472e7902199b8118" providerId="LiveId" clId="{D15AD213-585B-40B7-8529-273F95351F64}" dt="2021-07-03T08:51:45.040" v="503" actId="21"/>
          <ac:spMkLst>
            <pc:docMk/>
            <pc:sldMk cId="4182097518" sldId="268"/>
            <ac:spMk id="7" creationId="{DCAFEEA1-FE40-498B-9FAB-26304970F5FD}"/>
          </ac:spMkLst>
        </pc:spChg>
        <pc:graphicFrameChg chg="mod modGraphic">
          <ac:chgData name="Alan Hardacre" userId="472e7902199b8118" providerId="LiveId" clId="{D15AD213-585B-40B7-8529-273F95351F64}" dt="2021-07-03T08:54:18.518" v="810" actId="20577"/>
          <ac:graphicFrameMkLst>
            <pc:docMk/>
            <pc:sldMk cId="4182097518" sldId="268"/>
            <ac:graphicFrameMk id="5" creationId="{00000000-0000-0000-0000-000000000000}"/>
          </ac:graphicFrameMkLst>
        </pc:graphicFrameChg>
      </pc:sldChg>
      <pc:sldChg chg="delSp modSp mod setBg">
        <pc:chgData name="Alan Hardacre" userId="472e7902199b8118" providerId="LiveId" clId="{D15AD213-585B-40B7-8529-273F95351F64}" dt="2021-07-03T08:47:25.072" v="318" actId="20577"/>
        <pc:sldMkLst>
          <pc:docMk/>
          <pc:sldMk cId="4059854341" sldId="270"/>
        </pc:sldMkLst>
        <pc:spChg chg="mod">
          <ac:chgData name="Alan Hardacre" userId="472e7902199b8118" providerId="LiveId" clId="{D15AD213-585B-40B7-8529-273F95351F64}" dt="2021-07-03T08:44:06.977" v="45" actId="20577"/>
          <ac:spMkLst>
            <pc:docMk/>
            <pc:sldMk cId="4059854341" sldId="270"/>
            <ac:spMk id="2" creationId="{00000000-0000-0000-0000-000000000000}"/>
          </ac:spMkLst>
        </pc:spChg>
        <pc:spChg chg="del mod">
          <ac:chgData name="Alan Hardacre" userId="472e7902199b8118" providerId="LiveId" clId="{D15AD213-585B-40B7-8529-273F95351F64}" dt="2021-07-03T08:43:46.214" v="18" actId="21"/>
          <ac:spMkLst>
            <pc:docMk/>
            <pc:sldMk cId="4059854341" sldId="270"/>
            <ac:spMk id="3" creationId="{00000000-0000-0000-0000-000000000000}"/>
          </ac:spMkLst>
        </pc:spChg>
        <pc:spChg chg="mod">
          <ac:chgData name="Alan Hardacre" userId="472e7902199b8118" providerId="LiveId" clId="{D15AD213-585B-40B7-8529-273F95351F64}" dt="2021-07-03T08:47:25.072" v="318" actId="20577"/>
          <ac:spMkLst>
            <pc:docMk/>
            <pc:sldMk cId="4059854341" sldId="270"/>
            <ac:spMk id="4" creationId="{00000000-0000-0000-0000-000000000000}"/>
          </ac:spMkLst>
        </pc:spChg>
        <pc:picChg chg="del">
          <ac:chgData name="Alan Hardacre" userId="472e7902199b8118" providerId="LiveId" clId="{D15AD213-585B-40B7-8529-273F95351F64}" dt="2021-07-03T08:43:25.349" v="11" actId="21"/>
          <ac:picMkLst>
            <pc:docMk/>
            <pc:sldMk cId="4059854341" sldId="270"/>
            <ac:picMk id="5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FFA3AD-6CEF-4213-9211-36218E4A77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92C72E-B83F-45BD-A07D-073F3E22589D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Networks</a:t>
          </a:r>
        </a:p>
      </dgm:t>
    </dgm:pt>
    <dgm:pt modelId="{68F9434C-3EF4-4677-9B23-21EF27300A6B}" type="parTrans" cxnId="{4BCA1411-305A-45A1-B735-1DC2FBA73B11}">
      <dgm:prSet/>
      <dgm:spPr/>
      <dgm:t>
        <a:bodyPr/>
        <a:lstStyle/>
        <a:p>
          <a:endParaRPr lang="en-GB"/>
        </a:p>
      </dgm:t>
    </dgm:pt>
    <dgm:pt modelId="{BEE1C157-F378-48C8-950B-31F5C9F4989B}" type="sibTrans" cxnId="{4BCA1411-305A-45A1-B735-1DC2FBA73B11}">
      <dgm:prSet/>
      <dgm:spPr/>
      <dgm:t>
        <a:bodyPr/>
        <a:lstStyle/>
        <a:p>
          <a:endParaRPr lang="en-GB"/>
        </a:p>
      </dgm:t>
    </dgm:pt>
    <dgm:pt modelId="{3CB18160-6EBB-4A43-A3DA-519BF9E8518D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Your Organization</a:t>
          </a:r>
        </a:p>
      </dgm:t>
    </dgm:pt>
    <dgm:pt modelId="{68C9B58A-FD59-4B64-BA44-F8BF15B8B738}" type="parTrans" cxnId="{D672335A-FEC6-479F-92A5-61500C09A9E3}">
      <dgm:prSet/>
      <dgm:spPr/>
      <dgm:t>
        <a:bodyPr/>
        <a:lstStyle/>
        <a:p>
          <a:endParaRPr lang="en-GB"/>
        </a:p>
      </dgm:t>
    </dgm:pt>
    <dgm:pt modelId="{EDDEE88D-CDE4-40EF-992D-3930A9C3B6C8}" type="sibTrans" cxnId="{D672335A-FEC6-479F-92A5-61500C09A9E3}">
      <dgm:prSet/>
      <dgm:spPr/>
      <dgm:t>
        <a:bodyPr/>
        <a:lstStyle/>
        <a:p>
          <a:endParaRPr lang="en-GB"/>
        </a:p>
      </dgm:t>
    </dgm:pt>
    <dgm:pt modelId="{F6E42E79-B023-46BB-9CA5-4265CB00F2F3}">
      <dgm:prSet phldrT="[Text]" custT="1"/>
      <dgm:spPr/>
      <dgm:t>
        <a:bodyPr/>
        <a:lstStyle/>
        <a:p>
          <a:r>
            <a:rPr lang="en-GB" sz="1400" dirty="0"/>
            <a:t>Public Affairs teams</a:t>
          </a:r>
        </a:p>
      </dgm:t>
    </dgm:pt>
    <dgm:pt modelId="{DCB00A7D-FC14-48B2-A577-FA00B5FBB1E7}" type="parTrans" cxnId="{584E12F8-F783-4FB6-9E60-416F3C1CEAE5}">
      <dgm:prSet/>
      <dgm:spPr/>
      <dgm:t>
        <a:bodyPr/>
        <a:lstStyle/>
        <a:p>
          <a:endParaRPr lang="en-GB"/>
        </a:p>
      </dgm:t>
    </dgm:pt>
    <dgm:pt modelId="{113DE206-EE3A-4FC2-97E2-B229859F2B60}" type="sibTrans" cxnId="{584E12F8-F783-4FB6-9E60-416F3C1CEAE5}">
      <dgm:prSet/>
      <dgm:spPr/>
      <dgm:t>
        <a:bodyPr/>
        <a:lstStyle/>
        <a:p>
          <a:endParaRPr lang="en-GB"/>
        </a:p>
      </dgm:t>
    </dgm:pt>
    <dgm:pt modelId="{CB936371-7945-4DA8-9CBC-A25D807F4F64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Specialised Provider</a:t>
          </a:r>
        </a:p>
      </dgm:t>
    </dgm:pt>
    <dgm:pt modelId="{91C7B6F1-8600-4245-B9D0-436EF00CC1BC}" type="parTrans" cxnId="{2D6C8F1F-B11A-4710-8C0B-7A10623D753F}">
      <dgm:prSet/>
      <dgm:spPr/>
      <dgm:t>
        <a:bodyPr/>
        <a:lstStyle/>
        <a:p>
          <a:endParaRPr lang="en-GB"/>
        </a:p>
      </dgm:t>
    </dgm:pt>
    <dgm:pt modelId="{9146BCB7-DF95-4AEC-B724-CEE687D94AD2}" type="sibTrans" cxnId="{2D6C8F1F-B11A-4710-8C0B-7A10623D753F}">
      <dgm:prSet/>
      <dgm:spPr/>
      <dgm:t>
        <a:bodyPr/>
        <a:lstStyle/>
        <a:p>
          <a:endParaRPr lang="en-GB"/>
        </a:p>
      </dgm:t>
    </dgm:pt>
    <dgm:pt modelId="{1185E342-2628-41E4-8281-8455582D9037}">
      <dgm:prSet phldrT="[Text]" custT="1"/>
      <dgm:spPr/>
      <dgm:t>
        <a:bodyPr/>
        <a:lstStyle/>
        <a:p>
          <a:r>
            <a:rPr lang="en-GB" sz="1400" dirty="0"/>
            <a:t>Your professional network</a:t>
          </a:r>
        </a:p>
      </dgm:t>
    </dgm:pt>
    <dgm:pt modelId="{EB68D8F2-5A62-46FF-8E1F-1C558DCD9CC9}" type="parTrans" cxnId="{B4EDBD4D-150C-408C-9FCC-8276F7C7A0D8}">
      <dgm:prSet/>
      <dgm:spPr/>
      <dgm:t>
        <a:bodyPr/>
        <a:lstStyle/>
        <a:p>
          <a:endParaRPr lang="en-GB"/>
        </a:p>
      </dgm:t>
    </dgm:pt>
    <dgm:pt modelId="{C99B99A2-9F75-4A74-A8A6-9AA892087368}" type="sibTrans" cxnId="{B4EDBD4D-150C-408C-9FCC-8276F7C7A0D8}">
      <dgm:prSet/>
      <dgm:spPr/>
      <dgm:t>
        <a:bodyPr/>
        <a:lstStyle/>
        <a:p>
          <a:endParaRPr lang="en-GB"/>
        </a:p>
      </dgm:t>
    </dgm:pt>
    <dgm:pt modelId="{121346C6-D774-4445-9E05-7BE38CA9EE7B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Consultants</a:t>
          </a:r>
        </a:p>
      </dgm:t>
    </dgm:pt>
    <dgm:pt modelId="{B70675EE-B698-4634-BCBA-D795DF340A7E}" type="parTrans" cxnId="{1D06D3DB-81CD-4353-97C0-10A2E4BE5C8D}">
      <dgm:prSet/>
      <dgm:spPr/>
      <dgm:t>
        <a:bodyPr/>
        <a:lstStyle/>
        <a:p>
          <a:endParaRPr lang="de-DE"/>
        </a:p>
      </dgm:t>
    </dgm:pt>
    <dgm:pt modelId="{A0A12CB6-09C3-49A4-A363-3568620FC1AE}" type="sibTrans" cxnId="{1D06D3DB-81CD-4353-97C0-10A2E4BE5C8D}">
      <dgm:prSet/>
      <dgm:spPr/>
      <dgm:t>
        <a:bodyPr/>
        <a:lstStyle/>
        <a:p>
          <a:endParaRPr lang="de-DE"/>
        </a:p>
      </dgm:t>
    </dgm:pt>
    <dgm:pt modelId="{9F452B80-1CF9-4BB8-876D-2C45B75349AA}">
      <dgm:prSet phldrT="[Text]" custT="1"/>
      <dgm:spPr/>
      <dgm:t>
        <a:bodyPr/>
        <a:lstStyle/>
        <a:p>
          <a:r>
            <a:rPr lang="en-GB" sz="1400" dirty="0"/>
            <a:t>Issue specific</a:t>
          </a:r>
        </a:p>
      </dgm:t>
    </dgm:pt>
    <dgm:pt modelId="{2D1E839A-1191-454A-AFE8-AC939E9CD75E}" type="parTrans" cxnId="{7D38CD12-DA28-4E6C-89A9-FF1710DD8298}">
      <dgm:prSet/>
      <dgm:spPr/>
      <dgm:t>
        <a:bodyPr/>
        <a:lstStyle/>
        <a:p>
          <a:endParaRPr lang="de-DE"/>
        </a:p>
      </dgm:t>
    </dgm:pt>
    <dgm:pt modelId="{DEF301E9-0E4A-4903-AA40-442D096BCBF9}" type="sibTrans" cxnId="{7D38CD12-DA28-4E6C-89A9-FF1710DD8298}">
      <dgm:prSet/>
      <dgm:spPr/>
      <dgm:t>
        <a:bodyPr/>
        <a:lstStyle/>
        <a:p>
          <a:endParaRPr lang="de-DE"/>
        </a:p>
      </dgm:t>
    </dgm:pt>
    <dgm:pt modelId="{2CD65EC0-53C6-4A55-A7B0-C19C29A2D6AC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Meetings &amp; Events</a:t>
          </a:r>
        </a:p>
      </dgm:t>
    </dgm:pt>
    <dgm:pt modelId="{EFC77D97-D1C3-442C-9421-9EFDAAC59B27}" type="parTrans" cxnId="{9853B3CF-81A0-4A4F-AB99-AE1F3A901AE8}">
      <dgm:prSet/>
      <dgm:spPr/>
      <dgm:t>
        <a:bodyPr/>
        <a:lstStyle/>
        <a:p>
          <a:endParaRPr lang="de-DE"/>
        </a:p>
      </dgm:t>
    </dgm:pt>
    <dgm:pt modelId="{541BAF8C-C92C-450B-83E9-8D26FC55272F}" type="sibTrans" cxnId="{9853B3CF-81A0-4A4F-AB99-AE1F3A901AE8}">
      <dgm:prSet/>
      <dgm:spPr/>
      <dgm:t>
        <a:bodyPr/>
        <a:lstStyle/>
        <a:p>
          <a:endParaRPr lang="de-DE"/>
        </a:p>
      </dgm:t>
    </dgm:pt>
    <dgm:pt modelId="{3F47F2D4-0488-461E-8AD7-2CFC08E83304}">
      <dgm:prSet phldrT="[Text]" custT="1"/>
      <dgm:spPr/>
      <dgm:t>
        <a:bodyPr/>
        <a:lstStyle/>
        <a:p>
          <a:r>
            <a:rPr lang="en-GB" sz="1400" dirty="0"/>
            <a:t>1-1 Meetings</a:t>
          </a:r>
        </a:p>
      </dgm:t>
    </dgm:pt>
    <dgm:pt modelId="{5A430896-4CF8-45E9-AB64-D0E02CA23910}" type="parTrans" cxnId="{73BD2827-DC54-45FF-AB8F-F3F1C2AFCE6D}">
      <dgm:prSet/>
      <dgm:spPr/>
      <dgm:t>
        <a:bodyPr/>
        <a:lstStyle/>
        <a:p>
          <a:endParaRPr lang="de-DE"/>
        </a:p>
      </dgm:t>
    </dgm:pt>
    <dgm:pt modelId="{9F42A970-7830-406F-A7DB-80F90A1423EA}" type="sibTrans" cxnId="{73BD2827-DC54-45FF-AB8F-F3F1C2AFCE6D}">
      <dgm:prSet/>
      <dgm:spPr/>
      <dgm:t>
        <a:bodyPr/>
        <a:lstStyle/>
        <a:p>
          <a:endParaRPr lang="de-DE"/>
        </a:p>
      </dgm:t>
    </dgm:pt>
    <dgm:pt modelId="{A8F05FDF-010A-4F35-B95C-D00A0CE6431F}">
      <dgm:prSet phldrT="[Text]" custT="1"/>
      <dgm:spPr/>
      <dgm:t>
        <a:bodyPr/>
        <a:lstStyle/>
        <a:p>
          <a:r>
            <a:rPr lang="en-GB" sz="1400" dirty="0"/>
            <a:t>Dedicated monitoring service or platform</a:t>
          </a:r>
        </a:p>
      </dgm:t>
    </dgm:pt>
    <dgm:pt modelId="{536CD072-5364-4A6F-8543-62E22CE91162}" type="parTrans" cxnId="{5A8D70DF-A263-4682-9540-925227CCAE24}">
      <dgm:prSet/>
      <dgm:spPr/>
      <dgm:t>
        <a:bodyPr/>
        <a:lstStyle/>
        <a:p>
          <a:endParaRPr lang="de-DE"/>
        </a:p>
      </dgm:t>
    </dgm:pt>
    <dgm:pt modelId="{8A74CC44-BB80-4931-BFAB-5C21F1F7BB45}" type="sibTrans" cxnId="{5A8D70DF-A263-4682-9540-925227CCAE24}">
      <dgm:prSet/>
      <dgm:spPr/>
      <dgm:t>
        <a:bodyPr/>
        <a:lstStyle/>
        <a:p>
          <a:endParaRPr lang="de-DE"/>
        </a:p>
      </dgm:t>
    </dgm:pt>
    <dgm:pt modelId="{5E2DF359-B30C-4BE1-8145-4CE92F619F7E}">
      <dgm:prSet phldrT="[Text]"/>
      <dgm:spPr/>
      <dgm:t>
        <a:bodyPr/>
        <a:lstStyle/>
        <a:p>
          <a:endParaRPr lang="en-GB" sz="1000" dirty="0"/>
        </a:p>
      </dgm:t>
    </dgm:pt>
    <dgm:pt modelId="{673C2F49-3B9B-47B8-8CD7-0A73B2CC2FAE}" type="parTrans" cxnId="{429081CB-92EB-4984-9DA6-B943D407C302}">
      <dgm:prSet/>
      <dgm:spPr/>
      <dgm:t>
        <a:bodyPr/>
        <a:lstStyle/>
        <a:p>
          <a:endParaRPr lang="en-US"/>
        </a:p>
      </dgm:t>
    </dgm:pt>
    <dgm:pt modelId="{AC9E2882-7AEB-42EF-8F76-8C32E89BE86A}" type="sibTrans" cxnId="{429081CB-92EB-4984-9DA6-B943D407C302}">
      <dgm:prSet/>
      <dgm:spPr/>
      <dgm:t>
        <a:bodyPr/>
        <a:lstStyle/>
        <a:p>
          <a:endParaRPr lang="en-US"/>
        </a:p>
      </dgm:t>
    </dgm:pt>
    <dgm:pt modelId="{476387FC-6BEB-45B9-AC9D-9716FEE6D5F0}">
      <dgm:prSet phldrT="[Text]" custT="1"/>
      <dgm:spPr/>
      <dgm:t>
        <a:bodyPr/>
        <a:lstStyle/>
        <a:p>
          <a:r>
            <a:rPr lang="en-GB" sz="1400" dirty="0"/>
            <a:t>Industry network</a:t>
          </a:r>
        </a:p>
      </dgm:t>
    </dgm:pt>
    <dgm:pt modelId="{0695DC41-C8C2-478A-B01B-FCD503BA6BB5}" type="parTrans" cxnId="{AB2F93EF-FE05-4DB4-8718-6E71228F6E4D}">
      <dgm:prSet/>
      <dgm:spPr/>
      <dgm:t>
        <a:bodyPr/>
        <a:lstStyle/>
        <a:p>
          <a:endParaRPr lang="en-US"/>
        </a:p>
      </dgm:t>
    </dgm:pt>
    <dgm:pt modelId="{A51D3EC4-DBF4-4856-B937-BEBE84358B95}" type="sibTrans" cxnId="{AB2F93EF-FE05-4DB4-8718-6E71228F6E4D}">
      <dgm:prSet/>
      <dgm:spPr/>
      <dgm:t>
        <a:bodyPr/>
        <a:lstStyle/>
        <a:p>
          <a:endParaRPr lang="en-US"/>
        </a:p>
      </dgm:t>
    </dgm:pt>
    <dgm:pt modelId="{08C66C11-9558-4BE5-B815-79C7692EB579}">
      <dgm:prSet phldrT="[Text]" custT="1"/>
      <dgm:spPr/>
      <dgm:t>
        <a:bodyPr/>
        <a:lstStyle/>
        <a:p>
          <a:r>
            <a:rPr lang="en-GB" sz="1400" dirty="0"/>
            <a:t>Associations</a:t>
          </a:r>
        </a:p>
      </dgm:t>
    </dgm:pt>
    <dgm:pt modelId="{CB86389E-E0E9-48D3-9DDD-26DA4C184181}" type="parTrans" cxnId="{CBACEB2D-270F-4505-B914-DFE4275CC383}">
      <dgm:prSet/>
      <dgm:spPr/>
      <dgm:t>
        <a:bodyPr/>
        <a:lstStyle/>
        <a:p>
          <a:endParaRPr lang="en-US"/>
        </a:p>
      </dgm:t>
    </dgm:pt>
    <dgm:pt modelId="{96F60E81-D9DB-4D4E-B635-361EBF636CDA}" type="sibTrans" cxnId="{CBACEB2D-270F-4505-B914-DFE4275CC383}">
      <dgm:prSet/>
      <dgm:spPr/>
      <dgm:t>
        <a:bodyPr/>
        <a:lstStyle/>
        <a:p>
          <a:endParaRPr lang="en-US"/>
        </a:p>
      </dgm:t>
    </dgm:pt>
    <dgm:pt modelId="{03ADAD8C-FE7F-4E13-8237-9D58D4A963D0}">
      <dgm:prSet phldrT="[Text]" custT="1"/>
      <dgm:spPr/>
      <dgm:t>
        <a:bodyPr/>
        <a:lstStyle/>
        <a:p>
          <a:r>
            <a:rPr lang="en-GB" sz="1400" dirty="0"/>
            <a:t>Think Tanks</a:t>
          </a:r>
        </a:p>
      </dgm:t>
    </dgm:pt>
    <dgm:pt modelId="{1CDCB90C-E914-4600-85B5-105931318B1B}" type="parTrans" cxnId="{112418D3-39ED-41C8-AE67-E85E857DFBB7}">
      <dgm:prSet/>
      <dgm:spPr/>
      <dgm:t>
        <a:bodyPr/>
        <a:lstStyle/>
        <a:p>
          <a:endParaRPr lang="en-US"/>
        </a:p>
      </dgm:t>
    </dgm:pt>
    <dgm:pt modelId="{0B36E27F-62A5-4482-97A9-F29B98FFDA67}" type="sibTrans" cxnId="{112418D3-39ED-41C8-AE67-E85E857DFBB7}">
      <dgm:prSet/>
      <dgm:spPr/>
      <dgm:t>
        <a:bodyPr/>
        <a:lstStyle/>
        <a:p>
          <a:endParaRPr lang="en-US"/>
        </a:p>
      </dgm:t>
    </dgm:pt>
    <dgm:pt modelId="{416DDD75-A5B8-4ABE-BC9A-951D0D253E76}">
      <dgm:prSet phldrT="[Text]" custT="1"/>
      <dgm:spPr/>
      <dgm:t>
        <a:bodyPr/>
        <a:lstStyle/>
        <a:p>
          <a:r>
            <a:rPr lang="en-GB" sz="1400" dirty="0"/>
            <a:t>Your friends and acquaintances</a:t>
          </a:r>
        </a:p>
      </dgm:t>
    </dgm:pt>
    <dgm:pt modelId="{510C9648-25EF-4AA3-B620-C3A11D1103AD}" type="parTrans" cxnId="{3093B36F-A7DA-4F7F-A23A-79A419015CD2}">
      <dgm:prSet/>
      <dgm:spPr/>
      <dgm:t>
        <a:bodyPr/>
        <a:lstStyle/>
        <a:p>
          <a:endParaRPr lang="en-US"/>
        </a:p>
      </dgm:t>
    </dgm:pt>
    <dgm:pt modelId="{4FE97437-FE78-4A5D-96D4-8FC1659B3472}" type="sibTrans" cxnId="{3093B36F-A7DA-4F7F-A23A-79A419015CD2}">
      <dgm:prSet/>
      <dgm:spPr/>
      <dgm:t>
        <a:bodyPr/>
        <a:lstStyle/>
        <a:p>
          <a:endParaRPr lang="en-US"/>
        </a:p>
      </dgm:t>
    </dgm:pt>
    <dgm:pt modelId="{F0C1425A-0EFF-4AAF-B7B4-31F0985DD7AA}">
      <dgm:prSet phldrT="[Text]" custT="1"/>
      <dgm:spPr/>
      <dgm:t>
        <a:bodyPr/>
        <a:lstStyle/>
        <a:p>
          <a:r>
            <a:rPr lang="en-GB" sz="1400" dirty="0"/>
            <a:t>Geography specific</a:t>
          </a:r>
        </a:p>
      </dgm:t>
    </dgm:pt>
    <dgm:pt modelId="{FB426A3C-3CC0-4DCE-84BD-A8485397618A}" type="parTrans" cxnId="{18DF1A5B-EEC5-4F11-A5A6-49A37FE649A1}">
      <dgm:prSet/>
      <dgm:spPr/>
      <dgm:t>
        <a:bodyPr/>
        <a:lstStyle/>
        <a:p>
          <a:endParaRPr lang="en-US"/>
        </a:p>
      </dgm:t>
    </dgm:pt>
    <dgm:pt modelId="{B62A3E3E-8B32-40AE-9D9A-A11C29A1B33B}" type="sibTrans" cxnId="{18DF1A5B-EEC5-4F11-A5A6-49A37FE649A1}">
      <dgm:prSet/>
      <dgm:spPr/>
      <dgm:t>
        <a:bodyPr/>
        <a:lstStyle/>
        <a:p>
          <a:endParaRPr lang="en-US"/>
        </a:p>
      </dgm:t>
    </dgm:pt>
    <dgm:pt modelId="{AF88F101-0CB2-4707-98A8-43001118450C}">
      <dgm:prSet phldrT="[Text]" custT="1"/>
      <dgm:spPr/>
      <dgm:t>
        <a:bodyPr/>
        <a:lstStyle/>
        <a:p>
          <a:r>
            <a:rPr lang="en-GB" sz="1400" dirty="0"/>
            <a:t>Monitoring and/or more</a:t>
          </a:r>
        </a:p>
      </dgm:t>
    </dgm:pt>
    <dgm:pt modelId="{EABC0AFE-C3FD-4119-8839-62AB00FA5EBB}" type="parTrans" cxnId="{FAC5D3B1-276E-474B-9947-C6B29BD59B47}">
      <dgm:prSet/>
      <dgm:spPr/>
      <dgm:t>
        <a:bodyPr/>
        <a:lstStyle/>
        <a:p>
          <a:endParaRPr lang="en-US"/>
        </a:p>
      </dgm:t>
    </dgm:pt>
    <dgm:pt modelId="{9F10EC15-885E-4BF9-BC35-374F6082410D}" type="sibTrans" cxnId="{FAC5D3B1-276E-474B-9947-C6B29BD59B47}">
      <dgm:prSet/>
      <dgm:spPr/>
      <dgm:t>
        <a:bodyPr/>
        <a:lstStyle/>
        <a:p>
          <a:endParaRPr lang="en-US"/>
        </a:p>
      </dgm:t>
    </dgm:pt>
    <dgm:pt modelId="{F4DFF304-B8BF-4D1A-B853-F2F4225C82A5}">
      <dgm:prSet phldrT="[Text]" custT="1"/>
      <dgm:spPr/>
      <dgm:t>
        <a:bodyPr/>
        <a:lstStyle/>
        <a:p>
          <a:r>
            <a:rPr lang="en-GB" sz="1400" dirty="0"/>
            <a:t>Raw data and/or more</a:t>
          </a:r>
        </a:p>
      </dgm:t>
    </dgm:pt>
    <dgm:pt modelId="{6D54A809-60AE-4B81-833A-23B11100EBE5}" type="parTrans" cxnId="{1D9B8DF1-167A-4B42-9AD6-7D924AF01B76}">
      <dgm:prSet/>
      <dgm:spPr/>
      <dgm:t>
        <a:bodyPr/>
        <a:lstStyle/>
        <a:p>
          <a:endParaRPr lang="en-US"/>
        </a:p>
      </dgm:t>
    </dgm:pt>
    <dgm:pt modelId="{FE4DDD27-F6C7-4B29-A7FC-9772679DC3F9}" type="sibTrans" cxnId="{1D9B8DF1-167A-4B42-9AD6-7D924AF01B76}">
      <dgm:prSet/>
      <dgm:spPr/>
      <dgm:t>
        <a:bodyPr/>
        <a:lstStyle/>
        <a:p>
          <a:endParaRPr lang="en-US"/>
        </a:p>
      </dgm:t>
    </dgm:pt>
    <dgm:pt modelId="{143386ED-7E47-4DE1-B6EA-23F2CE380D36}">
      <dgm:prSet phldrT="[Text]" custT="1"/>
      <dgm:spPr/>
      <dgm:t>
        <a:bodyPr/>
        <a:lstStyle/>
        <a:p>
          <a:r>
            <a:rPr lang="en-GB" sz="1400" dirty="0"/>
            <a:t>Business Partners</a:t>
          </a:r>
        </a:p>
      </dgm:t>
    </dgm:pt>
    <dgm:pt modelId="{259E4EF7-B3D6-495C-8852-6028567D0ABC}" type="parTrans" cxnId="{D92CC6BB-89F9-4C89-9816-A5AF4328429D}">
      <dgm:prSet/>
      <dgm:spPr/>
      <dgm:t>
        <a:bodyPr/>
        <a:lstStyle/>
        <a:p>
          <a:endParaRPr lang="en-US"/>
        </a:p>
      </dgm:t>
    </dgm:pt>
    <dgm:pt modelId="{2F3FAC18-DE8F-4D21-B72C-4C7A81378AAE}" type="sibTrans" cxnId="{D92CC6BB-89F9-4C89-9816-A5AF4328429D}">
      <dgm:prSet/>
      <dgm:spPr/>
      <dgm:t>
        <a:bodyPr/>
        <a:lstStyle/>
        <a:p>
          <a:endParaRPr lang="en-US"/>
        </a:p>
      </dgm:t>
    </dgm:pt>
    <dgm:pt modelId="{D842E183-00A3-4B72-8A23-D5783AAE373F}">
      <dgm:prSet phldrT="[Text]" custT="1"/>
      <dgm:spPr/>
      <dgm:t>
        <a:bodyPr/>
        <a:lstStyle/>
        <a:p>
          <a:r>
            <a:rPr lang="en-GB" sz="1400" dirty="0"/>
            <a:t>Your Supply Chain</a:t>
          </a:r>
        </a:p>
      </dgm:t>
    </dgm:pt>
    <dgm:pt modelId="{3106EACA-7CD0-4C03-9F58-B4A4F7706F04}" type="parTrans" cxnId="{37A48E40-4E51-499E-923A-870DD3B4C282}">
      <dgm:prSet/>
      <dgm:spPr/>
      <dgm:t>
        <a:bodyPr/>
        <a:lstStyle/>
        <a:p>
          <a:endParaRPr lang="en-US"/>
        </a:p>
      </dgm:t>
    </dgm:pt>
    <dgm:pt modelId="{6BB05E16-EBD5-41CA-9BEB-21282249DF7D}" type="sibTrans" cxnId="{37A48E40-4E51-499E-923A-870DD3B4C282}">
      <dgm:prSet/>
      <dgm:spPr/>
      <dgm:t>
        <a:bodyPr/>
        <a:lstStyle/>
        <a:p>
          <a:endParaRPr lang="en-US"/>
        </a:p>
      </dgm:t>
    </dgm:pt>
    <dgm:pt modelId="{5B3485AF-1A09-43CF-92B6-EE8A5607566B}">
      <dgm:prSet phldrT="[Text]" custT="1"/>
      <dgm:spPr/>
      <dgm:t>
        <a:bodyPr/>
        <a:lstStyle/>
        <a:p>
          <a:r>
            <a:rPr lang="en-GB" sz="1400" dirty="0"/>
            <a:t>Your customers</a:t>
          </a:r>
        </a:p>
      </dgm:t>
    </dgm:pt>
    <dgm:pt modelId="{756CC683-0FC8-4D78-B032-4018047278D6}" type="parTrans" cxnId="{FD08108E-5E34-4D6D-9E05-33C8BB250EFD}">
      <dgm:prSet/>
      <dgm:spPr/>
      <dgm:t>
        <a:bodyPr/>
        <a:lstStyle/>
        <a:p>
          <a:endParaRPr lang="en-BE"/>
        </a:p>
      </dgm:t>
    </dgm:pt>
    <dgm:pt modelId="{86020602-23DC-4133-805A-7AE2F2B6100D}" type="sibTrans" cxnId="{FD08108E-5E34-4D6D-9E05-33C8BB250EFD}">
      <dgm:prSet/>
      <dgm:spPr/>
      <dgm:t>
        <a:bodyPr/>
        <a:lstStyle/>
        <a:p>
          <a:endParaRPr lang="en-BE"/>
        </a:p>
      </dgm:t>
    </dgm:pt>
    <dgm:pt modelId="{7125C6AE-AFC0-4055-AD63-616AA272B678}">
      <dgm:prSet phldrT="[Text]" custT="1"/>
      <dgm:spPr/>
      <dgm:t>
        <a:bodyPr/>
        <a:lstStyle/>
        <a:p>
          <a:r>
            <a:rPr lang="en-GB" sz="1400" dirty="0"/>
            <a:t>Your business teams in countries</a:t>
          </a:r>
        </a:p>
      </dgm:t>
    </dgm:pt>
    <dgm:pt modelId="{D6D08EDD-BC0E-49E4-928B-1F387E3A175D}" type="parTrans" cxnId="{2447610C-03B7-415E-A019-ECA7B7C7CF56}">
      <dgm:prSet/>
      <dgm:spPr/>
      <dgm:t>
        <a:bodyPr/>
        <a:lstStyle/>
        <a:p>
          <a:endParaRPr lang="en-BE"/>
        </a:p>
      </dgm:t>
    </dgm:pt>
    <dgm:pt modelId="{771D300C-4642-4329-A2B3-99130F41BF4B}" type="sibTrans" cxnId="{2447610C-03B7-415E-A019-ECA7B7C7CF56}">
      <dgm:prSet/>
      <dgm:spPr/>
      <dgm:t>
        <a:bodyPr/>
        <a:lstStyle/>
        <a:p>
          <a:endParaRPr lang="en-BE"/>
        </a:p>
      </dgm:t>
    </dgm:pt>
    <dgm:pt modelId="{374A0F80-4D7E-42CC-BA1B-24F5B0301458}">
      <dgm:prSet phldrT="[Text]" custT="1"/>
      <dgm:spPr/>
      <dgm:t>
        <a:bodyPr/>
        <a:lstStyle/>
        <a:p>
          <a:r>
            <a:rPr lang="en-GB" sz="1400" dirty="0"/>
            <a:t>Specific to an institution</a:t>
          </a:r>
        </a:p>
      </dgm:t>
    </dgm:pt>
    <dgm:pt modelId="{799273B1-D286-49EF-93E3-6BCCD799FA79}" type="parTrans" cxnId="{6F63B04D-8AC2-4BD6-864A-FCE409F50974}">
      <dgm:prSet/>
      <dgm:spPr/>
      <dgm:t>
        <a:bodyPr/>
        <a:lstStyle/>
        <a:p>
          <a:endParaRPr lang="en-BE"/>
        </a:p>
      </dgm:t>
    </dgm:pt>
    <dgm:pt modelId="{160E78BA-E550-442A-90F0-287D6F6F7A01}" type="sibTrans" cxnId="{6F63B04D-8AC2-4BD6-864A-FCE409F50974}">
      <dgm:prSet/>
      <dgm:spPr/>
      <dgm:t>
        <a:bodyPr/>
        <a:lstStyle/>
        <a:p>
          <a:endParaRPr lang="en-BE"/>
        </a:p>
      </dgm:t>
    </dgm:pt>
    <dgm:pt modelId="{3A30FFC5-9213-4E05-9A98-D93E01AB34AD}">
      <dgm:prSet phldrT="[Text]" custT="1"/>
      <dgm:spPr/>
      <dgm:t>
        <a:bodyPr/>
        <a:lstStyle/>
        <a:p>
          <a:r>
            <a:rPr lang="en-GB" sz="1400" dirty="0"/>
            <a:t>Specific to social media</a:t>
          </a:r>
        </a:p>
      </dgm:t>
    </dgm:pt>
    <dgm:pt modelId="{447981B4-2DFF-466C-9882-B54F4138CC39}" type="parTrans" cxnId="{218D0979-C58E-441C-8F9D-F74F54FC437B}">
      <dgm:prSet/>
      <dgm:spPr/>
      <dgm:t>
        <a:bodyPr/>
        <a:lstStyle/>
        <a:p>
          <a:endParaRPr lang="en-BE"/>
        </a:p>
      </dgm:t>
    </dgm:pt>
    <dgm:pt modelId="{4A712D9D-50E3-476E-89D3-7AF7DB39D7D2}" type="sibTrans" cxnId="{218D0979-C58E-441C-8F9D-F74F54FC437B}">
      <dgm:prSet/>
      <dgm:spPr/>
      <dgm:t>
        <a:bodyPr/>
        <a:lstStyle/>
        <a:p>
          <a:endParaRPr lang="en-BE"/>
        </a:p>
      </dgm:t>
    </dgm:pt>
    <dgm:pt modelId="{D35E4765-0178-4FFB-8DF2-5802785EECDA}">
      <dgm:prSet phldrT="[Text]" custT="1"/>
      <dgm:spPr/>
      <dgm:t>
        <a:bodyPr/>
        <a:lstStyle/>
        <a:p>
          <a:r>
            <a:rPr lang="en-GB" sz="1400" dirty="0"/>
            <a:t>Attending events</a:t>
          </a:r>
        </a:p>
      </dgm:t>
    </dgm:pt>
    <dgm:pt modelId="{AC4B0F87-ADA3-4CF2-90CF-446FA78F4643}" type="parTrans" cxnId="{876A799A-0AC9-4515-83C7-738C25C8E8DE}">
      <dgm:prSet/>
      <dgm:spPr/>
      <dgm:t>
        <a:bodyPr/>
        <a:lstStyle/>
        <a:p>
          <a:endParaRPr lang="en-BE"/>
        </a:p>
      </dgm:t>
    </dgm:pt>
    <dgm:pt modelId="{070497F5-C360-4615-82CC-35BC4733AFC7}" type="sibTrans" cxnId="{876A799A-0AC9-4515-83C7-738C25C8E8DE}">
      <dgm:prSet/>
      <dgm:spPr/>
      <dgm:t>
        <a:bodyPr/>
        <a:lstStyle/>
        <a:p>
          <a:endParaRPr lang="en-BE"/>
        </a:p>
      </dgm:t>
    </dgm:pt>
    <dgm:pt modelId="{E7BA9632-017D-461E-B52B-DEF4D432A854}" type="pres">
      <dgm:prSet presAssocID="{DAFFA3AD-6CEF-4213-9211-36218E4A7780}" presName="Name0" presStyleCnt="0">
        <dgm:presLayoutVars>
          <dgm:dir/>
          <dgm:animLvl val="lvl"/>
          <dgm:resizeHandles val="exact"/>
        </dgm:presLayoutVars>
      </dgm:prSet>
      <dgm:spPr/>
    </dgm:pt>
    <dgm:pt modelId="{C9B75188-2352-430A-B912-6F57459926E1}" type="pres">
      <dgm:prSet presAssocID="{DE92C72E-B83F-45BD-A07D-073F3E22589D}" presName="composite" presStyleCnt="0"/>
      <dgm:spPr/>
    </dgm:pt>
    <dgm:pt modelId="{22A061E7-BF6D-44F3-B53E-9BFDAEF95433}" type="pres">
      <dgm:prSet presAssocID="{DE92C72E-B83F-45BD-A07D-073F3E22589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DDE42803-1EFF-4230-9BC7-06B4CC29C99D}" type="pres">
      <dgm:prSet presAssocID="{DE92C72E-B83F-45BD-A07D-073F3E22589D}" presName="desTx" presStyleLbl="alignAccFollowNode1" presStyleIdx="0" presStyleCnt="5" custLinFactNeighborX="-119">
        <dgm:presLayoutVars>
          <dgm:bulletEnabled val="1"/>
        </dgm:presLayoutVars>
      </dgm:prSet>
      <dgm:spPr/>
    </dgm:pt>
    <dgm:pt modelId="{4267B1CC-833C-4479-AE1B-8A2DF152B55A}" type="pres">
      <dgm:prSet presAssocID="{BEE1C157-F378-48C8-950B-31F5C9F4989B}" presName="space" presStyleCnt="0"/>
      <dgm:spPr/>
    </dgm:pt>
    <dgm:pt modelId="{726161D0-B0E9-4483-953D-3195229C92B1}" type="pres">
      <dgm:prSet presAssocID="{121346C6-D774-4445-9E05-7BE38CA9EE7B}" presName="composite" presStyleCnt="0"/>
      <dgm:spPr/>
    </dgm:pt>
    <dgm:pt modelId="{BD3110D9-3571-412E-A05F-5BF8016CCEE1}" type="pres">
      <dgm:prSet presAssocID="{121346C6-D774-4445-9E05-7BE38CA9EE7B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D709D0AA-FD91-43AE-9934-736108D5ACA2}" type="pres">
      <dgm:prSet presAssocID="{121346C6-D774-4445-9E05-7BE38CA9EE7B}" presName="desTx" presStyleLbl="alignAccFollowNode1" presStyleIdx="1" presStyleCnt="5">
        <dgm:presLayoutVars>
          <dgm:bulletEnabled val="1"/>
        </dgm:presLayoutVars>
      </dgm:prSet>
      <dgm:spPr/>
    </dgm:pt>
    <dgm:pt modelId="{A41A4B34-E75A-45D8-BEF2-31427A2B71F9}" type="pres">
      <dgm:prSet presAssocID="{A0A12CB6-09C3-49A4-A363-3568620FC1AE}" presName="space" presStyleCnt="0"/>
      <dgm:spPr/>
    </dgm:pt>
    <dgm:pt modelId="{E8D910E1-FBE0-4B9E-B325-9D9CCF77F1CB}" type="pres">
      <dgm:prSet presAssocID="{3CB18160-6EBB-4A43-A3DA-519BF9E8518D}" presName="composite" presStyleCnt="0"/>
      <dgm:spPr/>
    </dgm:pt>
    <dgm:pt modelId="{5B2D1E0C-F35E-40C8-8A8F-A2382A195E90}" type="pres">
      <dgm:prSet presAssocID="{3CB18160-6EBB-4A43-A3DA-519BF9E8518D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76517A8E-52FB-4912-942D-A16C27BC68E5}" type="pres">
      <dgm:prSet presAssocID="{3CB18160-6EBB-4A43-A3DA-519BF9E8518D}" presName="desTx" presStyleLbl="alignAccFollowNode1" presStyleIdx="2" presStyleCnt="5">
        <dgm:presLayoutVars>
          <dgm:bulletEnabled val="1"/>
        </dgm:presLayoutVars>
      </dgm:prSet>
      <dgm:spPr/>
    </dgm:pt>
    <dgm:pt modelId="{51C20DF4-752D-4FD5-BE9A-C520E63D6BC0}" type="pres">
      <dgm:prSet presAssocID="{EDDEE88D-CDE4-40EF-992D-3930A9C3B6C8}" presName="space" presStyleCnt="0"/>
      <dgm:spPr/>
    </dgm:pt>
    <dgm:pt modelId="{BD42EA3A-7501-44C6-A495-C0732F46B594}" type="pres">
      <dgm:prSet presAssocID="{CB936371-7945-4DA8-9CBC-A25D807F4F64}" presName="composite" presStyleCnt="0"/>
      <dgm:spPr/>
    </dgm:pt>
    <dgm:pt modelId="{828209F6-7564-4F2D-92D7-F860148BFB7F}" type="pres">
      <dgm:prSet presAssocID="{CB936371-7945-4DA8-9CBC-A25D807F4F64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B503FEC4-0D6D-4FDB-8603-88EE7C85AEFF}" type="pres">
      <dgm:prSet presAssocID="{CB936371-7945-4DA8-9CBC-A25D807F4F64}" presName="desTx" presStyleLbl="alignAccFollowNode1" presStyleIdx="3" presStyleCnt="5">
        <dgm:presLayoutVars>
          <dgm:bulletEnabled val="1"/>
        </dgm:presLayoutVars>
      </dgm:prSet>
      <dgm:spPr/>
    </dgm:pt>
    <dgm:pt modelId="{2D0936AF-5CF6-485E-8FCF-2C3C8AEFFA46}" type="pres">
      <dgm:prSet presAssocID="{9146BCB7-DF95-4AEC-B724-CEE687D94AD2}" presName="space" presStyleCnt="0"/>
      <dgm:spPr/>
    </dgm:pt>
    <dgm:pt modelId="{45F8C6A5-A1CB-4515-A777-F3087746664D}" type="pres">
      <dgm:prSet presAssocID="{2CD65EC0-53C6-4A55-A7B0-C19C29A2D6AC}" presName="composite" presStyleCnt="0"/>
      <dgm:spPr/>
    </dgm:pt>
    <dgm:pt modelId="{4D758BCF-C7C1-44C7-8976-09352C2C5C83}" type="pres">
      <dgm:prSet presAssocID="{2CD65EC0-53C6-4A55-A7B0-C19C29A2D6AC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656BCBAC-F0CF-4904-8FBC-084C354F8E8C}" type="pres">
      <dgm:prSet presAssocID="{2CD65EC0-53C6-4A55-A7B0-C19C29A2D6AC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2447610C-03B7-415E-A019-ECA7B7C7CF56}" srcId="{3CB18160-6EBB-4A43-A3DA-519BF9E8518D}" destId="{7125C6AE-AFC0-4055-AD63-616AA272B678}" srcOrd="4" destOrd="0" parTransId="{D6D08EDD-BC0E-49E4-928B-1F387E3A175D}" sibTransId="{771D300C-4642-4329-A2B3-99130F41BF4B}"/>
    <dgm:cxn modelId="{A83BBE0F-A76B-4594-8837-725622809896}" type="presOf" srcId="{476387FC-6BEB-45B9-AC9D-9716FEE6D5F0}" destId="{DDE42803-1EFF-4230-9BC7-06B4CC29C99D}" srcOrd="0" destOrd="1" presId="urn:microsoft.com/office/officeart/2005/8/layout/hList1"/>
    <dgm:cxn modelId="{4BCA1411-305A-45A1-B735-1DC2FBA73B11}" srcId="{DAFFA3AD-6CEF-4213-9211-36218E4A7780}" destId="{DE92C72E-B83F-45BD-A07D-073F3E22589D}" srcOrd="0" destOrd="0" parTransId="{68F9434C-3EF4-4677-9B23-21EF27300A6B}" sibTransId="{BEE1C157-F378-48C8-950B-31F5C9F4989B}"/>
    <dgm:cxn modelId="{7D38CD12-DA28-4E6C-89A9-FF1710DD8298}" srcId="{121346C6-D774-4445-9E05-7BE38CA9EE7B}" destId="{9F452B80-1CF9-4BB8-876D-2C45B75349AA}" srcOrd="0" destOrd="0" parTransId="{2D1E839A-1191-454A-AFE8-AC939E9CD75E}" sibTransId="{DEF301E9-0E4A-4903-AA40-442D096BCBF9}"/>
    <dgm:cxn modelId="{68A44C1B-D2FF-4776-B5D3-45BAF6EBFA37}" type="presOf" srcId="{F6E42E79-B023-46BB-9CA5-4265CB00F2F3}" destId="{76517A8E-52FB-4912-942D-A16C27BC68E5}" srcOrd="0" destOrd="0" presId="urn:microsoft.com/office/officeart/2005/8/layout/hList1"/>
    <dgm:cxn modelId="{2D6C8F1F-B11A-4710-8C0B-7A10623D753F}" srcId="{DAFFA3AD-6CEF-4213-9211-36218E4A7780}" destId="{CB936371-7945-4DA8-9CBC-A25D807F4F64}" srcOrd="3" destOrd="0" parTransId="{91C7B6F1-8600-4245-B9D0-436EF00CC1BC}" sibTransId="{9146BCB7-DF95-4AEC-B724-CEE687D94AD2}"/>
    <dgm:cxn modelId="{7288EA23-ABC3-4260-A37D-60A380EF9DA6}" type="presOf" srcId="{143386ED-7E47-4DE1-B6EA-23F2CE380D36}" destId="{76517A8E-52FB-4912-942D-A16C27BC68E5}" srcOrd="0" destOrd="1" presId="urn:microsoft.com/office/officeart/2005/8/layout/hList1"/>
    <dgm:cxn modelId="{73BD2827-DC54-45FF-AB8F-F3F1C2AFCE6D}" srcId="{2CD65EC0-53C6-4A55-A7B0-C19C29A2D6AC}" destId="{3F47F2D4-0488-461E-8AD7-2CFC08E83304}" srcOrd="0" destOrd="0" parTransId="{5A430896-4CF8-45E9-AB64-D0E02CA23910}" sibTransId="{9F42A970-7830-406F-A7DB-80F90A1423EA}"/>
    <dgm:cxn modelId="{CBACEB2D-270F-4505-B914-DFE4275CC383}" srcId="{DE92C72E-B83F-45BD-A07D-073F3E22589D}" destId="{08C66C11-9558-4BE5-B815-79C7692EB579}" srcOrd="2" destOrd="0" parTransId="{CB86389E-E0E9-48D3-9DDD-26DA4C184181}" sibTransId="{96F60E81-D9DB-4D4E-B635-361EBF636CDA}"/>
    <dgm:cxn modelId="{F112E538-EBAD-462E-96AC-59652C9FAA5A}" type="presOf" srcId="{1185E342-2628-41E4-8281-8455582D9037}" destId="{DDE42803-1EFF-4230-9BC7-06B4CC29C99D}" srcOrd="0" destOrd="0" presId="urn:microsoft.com/office/officeart/2005/8/layout/hList1"/>
    <dgm:cxn modelId="{0882843B-6B63-48E6-9A88-305F0FF45C6F}" type="presOf" srcId="{08C66C11-9558-4BE5-B815-79C7692EB579}" destId="{DDE42803-1EFF-4230-9BC7-06B4CC29C99D}" srcOrd="0" destOrd="2" presId="urn:microsoft.com/office/officeart/2005/8/layout/hList1"/>
    <dgm:cxn modelId="{37A48E40-4E51-499E-923A-870DD3B4C282}" srcId="{3CB18160-6EBB-4A43-A3DA-519BF9E8518D}" destId="{D842E183-00A3-4B72-8A23-D5783AAE373F}" srcOrd="2" destOrd="0" parTransId="{3106EACA-7CD0-4C03-9F58-B4A4F7706F04}" sibTransId="{6BB05E16-EBD5-41CA-9BEB-21282249DF7D}"/>
    <dgm:cxn modelId="{18DF1A5B-EEC5-4F11-A5A6-49A37FE649A1}" srcId="{121346C6-D774-4445-9E05-7BE38CA9EE7B}" destId="{F0C1425A-0EFF-4AAF-B7B4-31F0985DD7AA}" srcOrd="1" destOrd="0" parTransId="{FB426A3C-3CC0-4DCE-84BD-A8485397618A}" sibTransId="{B62A3E3E-8B32-40AE-9D9A-A11C29A1B33B}"/>
    <dgm:cxn modelId="{33353961-675B-4299-B0B6-F1DFBA8D3B79}" type="presOf" srcId="{3CB18160-6EBB-4A43-A3DA-519BF9E8518D}" destId="{5B2D1E0C-F35E-40C8-8A8F-A2382A195E90}" srcOrd="0" destOrd="0" presId="urn:microsoft.com/office/officeart/2005/8/layout/hList1"/>
    <dgm:cxn modelId="{D9B1EA41-C9D5-4A2E-9646-8B477FD22F2C}" type="presOf" srcId="{3F47F2D4-0488-461E-8AD7-2CFC08E83304}" destId="{656BCBAC-F0CF-4904-8FBC-084C354F8E8C}" srcOrd="0" destOrd="0" presId="urn:microsoft.com/office/officeart/2005/8/layout/hList1"/>
    <dgm:cxn modelId="{E1A77262-0ADA-44C5-BC5F-F82BC5924D89}" type="presOf" srcId="{5E2DF359-B30C-4BE1-8145-4CE92F619F7E}" destId="{DDE42803-1EFF-4230-9BC7-06B4CC29C99D}" srcOrd="0" destOrd="5" presId="urn:microsoft.com/office/officeart/2005/8/layout/hList1"/>
    <dgm:cxn modelId="{24292963-A2E6-4985-816A-A902EED093F6}" type="presOf" srcId="{F0C1425A-0EFF-4AAF-B7B4-31F0985DD7AA}" destId="{D709D0AA-FD91-43AE-9934-736108D5ACA2}" srcOrd="0" destOrd="1" presId="urn:microsoft.com/office/officeart/2005/8/layout/hList1"/>
    <dgm:cxn modelId="{0181D245-26CF-4F21-AB17-68BF5ED4F2FB}" type="presOf" srcId="{121346C6-D774-4445-9E05-7BE38CA9EE7B}" destId="{BD3110D9-3571-412E-A05F-5BF8016CCEE1}" srcOrd="0" destOrd="0" presId="urn:microsoft.com/office/officeart/2005/8/layout/hList1"/>
    <dgm:cxn modelId="{D1D11B48-D1FB-4707-BCF0-A22550726A9C}" type="presOf" srcId="{D35E4765-0178-4FFB-8DF2-5802785EECDA}" destId="{656BCBAC-F0CF-4904-8FBC-084C354F8E8C}" srcOrd="0" destOrd="1" presId="urn:microsoft.com/office/officeart/2005/8/layout/hList1"/>
    <dgm:cxn modelId="{9F22714B-09DB-4805-AF5E-F61A7F337964}" type="presOf" srcId="{3A30FFC5-9213-4E05-9A98-D93E01AB34AD}" destId="{B503FEC4-0D6D-4FDB-8603-88EE7C85AEFF}" srcOrd="0" destOrd="2" presId="urn:microsoft.com/office/officeart/2005/8/layout/hList1"/>
    <dgm:cxn modelId="{A800794B-CC05-4931-B459-2C51696F9AB6}" type="presOf" srcId="{7125C6AE-AFC0-4055-AD63-616AA272B678}" destId="{76517A8E-52FB-4912-942D-A16C27BC68E5}" srcOrd="0" destOrd="4" presId="urn:microsoft.com/office/officeart/2005/8/layout/hList1"/>
    <dgm:cxn modelId="{6F63B04D-8AC2-4BD6-864A-FCE409F50974}" srcId="{CB936371-7945-4DA8-9CBC-A25D807F4F64}" destId="{374A0F80-4D7E-42CC-BA1B-24F5B0301458}" srcOrd="1" destOrd="0" parTransId="{799273B1-D286-49EF-93E3-6BCCD799FA79}" sibTransId="{160E78BA-E550-442A-90F0-287D6F6F7A01}"/>
    <dgm:cxn modelId="{B4EDBD4D-150C-408C-9FCC-8276F7C7A0D8}" srcId="{DE92C72E-B83F-45BD-A07D-073F3E22589D}" destId="{1185E342-2628-41E4-8281-8455582D9037}" srcOrd="0" destOrd="0" parTransId="{EB68D8F2-5A62-46FF-8E1F-1C558DCD9CC9}" sibTransId="{C99B99A2-9F75-4A74-A8A6-9AA892087368}"/>
    <dgm:cxn modelId="{3093B36F-A7DA-4F7F-A23A-79A419015CD2}" srcId="{DE92C72E-B83F-45BD-A07D-073F3E22589D}" destId="{416DDD75-A5B8-4ABE-BC9A-951D0D253E76}" srcOrd="4" destOrd="0" parTransId="{510C9648-25EF-4AA3-B620-C3A11D1103AD}" sibTransId="{4FE97437-FE78-4A5D-96D4-8FC1659B3472}"/>
    <dgm:cxn modelId="{7404D84F-DA8D-4429-8734-2D8EC9C7A958}" type="presOf" srcId="{A8F05FDF-010A-4F35-B95C-D00A0CE6431F}" destId="{B503FEC4-0D6D-4FDB-8603-88EE7C85AEFF}" srcOrd="0" destOrd="0" presId="urn:microsoft.com/office/officeart/2005/8/layout/hList1"/>
    <dgm:cxn modelId="{218D0979-C58E-441C-8F9D-F74F54FC437B}" srcId="{CB936371-7945-4DA8-9CBC-A25D807F4F64}" destId="{3A30FFC5-9213-4E05-9A98-D93E01AB34AD}" srcOrd="2" destOrd="0" parTransId="{447981B4-2DFF-466C-9882-B54F4138CC39}" sibTransId="{4A712D9D-50E3-476E-89D3-7AF7DB39D7D2}"/>
    <dgm:cxn modelId="{D672335A-FEC6-479F-92A5-61500C09A9E3}" srcId="{DAFFA3AD-6CEF-4213-9211-36218E4A7780}" destId="{3CB18160-6EBB-4A43-A3DA-519BF9E8518D}" srcOrd="2" destOrd="0" parTransId="{68C9B58A-FD59-4B64-BA44-F8BF15B8B738}" sibTransId="{EDDEE88D-CDE4-40EF-992D-3930A9C3B6C8}"/>
    <dgm:cxn modelId="{A171907F-8D11-498B-BA87-B43F94E2A205}" type="presOf" srcId="{AF88F101-0CB2-4707-98A8-43001118450C}" destId="{D709D0AA-FD91-43AE-9934-736108D5ACA2}" srcOrd="0" destOrd="2" presId="urn:microsoft.com/office/officeart/2005/8/layout/hList1"/>
    <dgm:cxn modelId="{73570D81-84F3-48F8-A000-DDC4E7064FDA}" type="presOf" srcId="{2CD65EC0-53C6-4A55-A7B0-C19C29A2D6AC}" destId="{4D758BCF-C7C1-44C7-8976-09352C2C5C83}" srcOrd="0" destOrd="0" presId="urn:microsoft.com/office/officeart/2005/8/layout/hList1"/>
    <dgm:cxn modelId="{FD08108E-5E34-4D6D-9E05-33C8BB250EFD}" srcId="{3CB18160-6EBB-4A43-A3DA-519BF9E8518D}" destId="{5B3485AF-1A09-43CF-92B6-EE8A5607566B}" srcOrd="3" destOrd="0" parTransId="{756CC683-0FC8-4D78-B032-4018047278D6}" sibTransId="{86020602-23DC-4133-805A-7AE2F2B6100D}"/>
    <dgm:cxn modelId="{876A799A-0AC9-4515-83C7-738C25C8E8DE}" srcId="{2CD65EC0-53C6-4A55-A7B0-C19C29A2D6AC}" destId="{D35E4765-0178-4FFB-8DF2-5802785EECDA}" srcOrd="1" destOrd="0" parTransId="{AC4B0F87-ADA3-4CF2-90CF-446FA78F4643}" sibTransId="{070497F5-C360-4615-82CC-35BC4733AFC7}"/>
    <dgm:cxn modelId="{6BF2779D-DF3A-4A83-B34B-67493ED0D641}" type="presOf" srcId="{03ADAD8C-FE7F-4E13-8237-9D58D4A963D0}" destId="{DDE42803-1EFF-4230-9BC7-06B4CC29C99D}" srcOrd="0" destOrd="3" presId="urn:microsoft.com/office/officeart/2005/8/layout/hList1"/>
    <dgm:cxn modelId="{DA87789F-DF0C-4045-8601-52D289A7764E}" type="presOf" srcId="{DAFFA3AD-6CEF-4213-9211-36218E4A7780}" destId="{E7BA9632-017D-461E-B52B-DEF4D432A854}" srcOrd="0" destOrd="0" presId="urn:microsoft.com/office/officeart/2005/8/layout/hList1"/>
    <dgm:cxn modelId="{D4F275A9-77E8-4856-9EF1-C70DB484FBC7}" type="presOf" srcId="{DE92C72E-B83F-45BD-A07D-073F3E22589D}" destId="{22A061E7-BF6D-44F3-B53E-9BFDAEF95433}" srcOrd="0" destOrd="0" presId="urn:microsoft.com/office/officeart/2005/8/layout/hList1"/>
    <dgm:cxn modelId="{F19D8BB1-623B-4257-BC7B-5F44E19C19C4}" type="presOf" srcId="{374A0F80-4D7E-42CC-BA1B-24F5B0301458}" destId="{B503FEC4-0D6D-4FDB-8603-88EE7C85AEFF}" srcOrd="0" destOrd="1" presId="urn:microsoft.com/office/officeart/2005/8/layout/hList1"/>
    <dgm:cxn modelId="{FAC5D3B1-276E-474B-9947-C6B29BD59B47}" srcId="{121346C6-D774-4445-9E05-7BE38CA9EE7B}" destId="{AF88F101-0CB2-4707-98A8-43001118450C}" srcOrd="2" destOrd="0" parTransId="{EABC0AFE-C3FD-4119-8839-62AB00FA5EBB}" sibTransId="{9F10EC15-885E-4BF9-BC35-374F6082410D}"/>
    <dgm:cxn modelId="{D92CC6BB-89F9-4C89-9816-A5AF4328429D}" srcId="{3CB18160-6EBB-4A43-A3DA-519BF9E8518D}" destId="{143386ED-7E47-4DE1-B6EA-23F2CE380D36}" srcOrd="1" destOrd="0" parTransId="{259E4EF7-B3D6-495C-8852-6028567D0ABC}" sibTransId="{2F3FAC18-DE8F-4D21-B72C-4C7A81378AAE}"/>
    <dgm:cxn modelId="{1E5F7EC4-E87B-4EB8-A1EA-AD981CBF7F4A}" type="presOf" srcId="{5B3485AF-1A09-43CF-92B6-EE8A5607566B}" destId="{76517A8E-52FB-4912-942D-A16C27BC68E5}" srcOrd="0" destOrd="3" presId="urn:microsoft.com/office/officeart/2005/8/layout/hList1"/>
    <dgm:cxn modelId="{429081CB-92EB-4984-9DA6-B943D407C302}" srcId="{DE92C72E-B83F-45BD-A07D-073F3E22589D}" destId="{5E2DF359-B30C-4BE1-8145-4CE92F619F7E}" srcOrd="5" destOrd="0" parTransId="{673C2F49-3B9B-47B8-8CD7-0A73B2CC2FAE}" sibTransId="{AC9E2882-7AEB-42EF-8F76-8C32E89BE86A}"/>
    <dgm:cxn modelId="{9853B3CF-81A0-4A4F-AB99-AE1F3A901AE8}" srcId="{DAFFA3AD-6CEF-4213-9211-36218E4A7780}" destId="{2CD65EC0-53C6-4A55-A7B0-C19C29A2D6AC}" srcOrd="4" destOrd="0" parTransId="{EFC77D97-D1C3-442C-9421-9EFDAAC59B27}" sibTransId="{541BAF8C-C92C-450B-83E9-8D26FC55272F}"/>
    <dgm:cxn modelId="{2307D9D2-74D7-4EEF-9A09-673CE48D3B1A}" type="presOf" srcId="{CB936371-7945-4DA8-9CBC-A25D807F4F64}" destId="{828209F6-7564-4F2D-92D7-F860148BFB7F}" srcOrd="0" destOrd="0" presId="urn:microsoft.com/office/officeart/2005/8/layout/hList1"/>
    <dgm:cxn modelId="{112418D3-39ED-41C8-AE67-E85E857DFBB7}" srcId="{DE92C72E-B83F-45BD-A07D-073F3E22589D}" destId="{03ADAD8C-FE7F-4E13-8237-9D58D4A963D0}" srcOrd="3" destOrd="0" parTransId="{1CDCB90C-E914-4600-85B5-105931318B1B}" sibTransId="{0B36E27F-62A5-4482-97A9-F29B98FFDA67}"/>
    <dgm:cxn modelId="{9F4ADEDA-EFEF-4598-ADE4-AACF174E26E7}" type="presOf" srcId="{D842E183-00A3-4B72-8A23-D5783AAE373F}" destId="{76517A8E-52FB-4912-942D-A16C27BC68E5}" srcOrd="0" destOrd="2" presId="urn:microsoft.com/office/officeart/2005/8/layout/hList1"/>
    <dgm:cxn modelId="{1D06D3DB-81CD-4353-97C0-10A2E4BE5C8D}" srcId="{DAFFA3AD-6CEF-4213-9211-36218E4A7780}" destId="{121346C6-D774-4445-9E05-7BE38CA9EE7B}" srcOrd="1" destOrd="0" parTransId="{B70675EE-B698-4634-BCBA-D795DF340A7E}" sibTransId="{A0A12CB6-09C3-49A4-A363-3568620FC1AE}"/>
    <dgm:cxn modelId="{5A8D70DF-A263-4682-9540-925227CCAE24}" srcId="{CB936371-7945-4DA8-9CBC-A25D807F4F64}" destId="{A8F05FDF-010A-4F35-B95C-D00A0CE6431F}" srcOrd="0" destOrd="0" parTransId="{536CD072-5364-4A6F-8543-62E22CE91162}" sibTransId="{8A74CC44-BB80-4931-BFAB-5C21F1F7BB45}"/>
    <dgm:cxn modelId="{1C0B6CE7-4CAD-4435-9797-58D49B967F4C}" type="presOf" srcId="{9F452B80-1CF9-4BB8-876D-2C45B75349AA}" destId="{D709D0AA-FD91-43AE-9934-736108D5ACA2}" srcOrd="0" destOrd="0" presId="urn:microsoft.com/office/officeart/2005/8/layout/hList1"/>
    <dgm:cxn modelId="{AB2F93EF-FE05-4DB4-8718-6E71228F6E4D}" srcId="{DE92C72E-B83F-45BD-A07D-073F3E22589D}" destId="{476387FC-6BEB-45B9-AC9D-9716FEE6D5F0}" srcOrd="1" destOrd="0" parTransId="{0695DC41-C8C2-478A-B01B-FCD503BA6BB5}" sibTransId="{A51D3EC4-DBF4-4856-B937-BEBE84358B95}"/>
    <dgm:cxn modelId="{9AC5BEEF-8FD2-444D-8912-08D56BF679AA}" type="presOf" srcId="{F4DFF304-B8BF-4D1A-B853-F2F4225C82A5}" destId="{D709D0AA-FD91-43AE-9934-736108D5ACA2}" srcOrd="0" destOrd="3" presId="urn:microsoft.com/office/officeart/2005/8/layout/hList1"/>
    <dgm:cxn modelId="{1D9B8DF1-167A-4B42-9AD6-7D924AF01B76}" srcId="{121346C6-D774-4445-9E05-7BE38CA9EE7B}" destId="{F4DFF304-B8BF-4D1A-B853-F2F4225C82A5}" srcOrd="3" destOrd="0" parTransId="{6D54A809-60AE-4B81-833A-23B11100EBE5}" sibTransId="{FE4DDD27-F6C7-4B29-A7FC-9772679DC3F9}"/>
    <dgm:cxn modelId="{381E77F7-FFEA-41A8-9C5D-918726A466D9}" type="presOf" srcId="{416DDD75-A5B8-4ABE-BC9A-951D0D253E76}" destId="{DDE42803-1EFF-4230-9BC7-06B4CC29C99D}" srcOrd="0" destOrd="4" presId="urn:microsoft.com/office/officeart/2005/8/layout/hList1"/>
    <dgm:cxn modelId="{584E12F8-F783-4FB6-9E60-416F3C1CEAE5}" srcId="{3CB18160-6EBB-4A43-A3DA-519BF9E8518D}" destId="{F6E42E79-B023-46BB-9CA5-4265CB00F2F3}" srcOrd="0" destOrd="0" parTransId="{DCB00A7D-FC14-48B2-A577-FA00B5FBB1E7}" sibTransId="{113DE206-EE3A-4FC2-97E2-B229859F2B60}"/>
    <dgm:cxn modelId="{558C6A32-BF16-402D-9FCC-08290BEA75CE}" type="presParOf" srcId="{E7BA9632-017D-461E-B52B-DEF4D432A854}" destId="{C9B75188-2352-430A-B912-6F57459926E1}" srcOrd="0" destOrd="0" presId="urn:microsoft.com/office/officeart/2005/8/layout/hList1"/>
    <dgm:cxn modelId="{0F444085-2472-4209-BB20-BF6FC671C9FA}" type="presParOf" srcId="{C9B75188-2352-430A-B912-6F57459926E1}" destId="{22A061E7-BF6D-44F3-B53E-9BFDAEF95433}" srcOrd="0" destOrd="0" presId="urn:microsoft.com/office/officeart/2005/8/layout/hList1"/>
    <dgm:cxn modelId="{AB008E55-9971-40A5-94BC-89D3C963069D}" type="presParOf" srcId="{C9B75188-2352-430A-B912-6F57459926E1}" destId="{DDE42803-1EFF-4230-9BC7-06B4CC29C99D}" srcOrd="1" destOrd="0" presId="urn:microsoft.com/office/officeart/2005/8/layout/hList1"/>
    <dgm:cxn modelId="{012F1816-8DC9-436C-BD00-57CC4B5112D0}" type="presParOf" srcId="{E7BA9632-017D-461E-B52B-DEF4D432A854}" destId="{4267B1CC-833C-4479-AE1B-8A2DF152B55A}" srcOrd="1" destOrd="0" presId="urn:microsoft.com/office/officeart/2005/8/layout/hList1"/>
    <dgm:cxn modelId="{78BC28C8-342E-4239-8CC1-7FCC7B42B33B}" type="presParOf" srcId="{E7BA9632-017D-461E-B52B-DEF4D432A854}" destId="{726161D0-B0E9-4483-953D-3195229C92B1}" srcOrd="2" destOrd="0" presId="urn:microsoft.com/office/officeart/2005/8/layout/hList1"/>
    <dgm:cxn modelId="{38EF7C8F-8B42-4A1B-B1DA-01D77E9B32E0}" type="presParOf" srcId="{726161D0-B0E9-4483-953D-3195229C92B1}" destId="{BD3110D9-3571-412E-A05F-5BF8016CCEE1}" srcOrd="0" destOrd="0" presId="urn:microsoft.com/office/officeart/2005/8/layout/hList1"/>
    <dgm:cxn modelId="{05C6886C-F4DF-487C-8A44-366CBAFCA0CB}" type="presParOf" srcId="{726161D0-B0E9-4483-953D-3195229C92B1}" destId="{D709D0AA-FD91-43AE-9934-736108D5ACA2}" srcOrd="1" destOrd="0" presId="urn:microsoft.com/office/officeart/2005/8/layout/hList1"/>
    <dgm:cxn modelId="{69088CBF-45F8-49B0-BB5E-4CFFD1D820C3}" type="presParOf" srcId="{E7BA9632-017D-461E-B52B-DEF4D432A854}" destId="{A41A4B34-E75A-45D8-BEF2-31427A2B71F9}" srcOrd="3" destOrd="0" presId="urn:microsoft.com/office/officeart/2005/8/layout/hList1"/>
    <dgm:cxn modelId="{3912965F-D4CB-4894-B9E7-403C721EEB53}" type="presParOf" srcId="{E7BA9632-017D-461E-B52B-DEF4D432A854}" destId="{E8D910E1-FBE0-4B9E-B325-9D9CCF77F1CB}" srcOrd="4" destOrd="0" presId="urn:microsoft.com/office/officeart/2005/8/layout/hList1"/>
    <dgm:cxn modelId="{9A5AEFAA-7768-4F5A-9DAC-A411DFAB36EB}" type="presParOf" srcId="{E8D910E1-FBE0-4B9E-B325-9D9CCF77F1CB}" destId="{5B2D1E0C-F35E-40C8-8A8F-A2382A195E90}" srcOrd="0" destOrd="0" presId="urn:microsoft.com/office/officeart/2005/8/layout/hList1"/>
    <dgm:cxn modelId="{9E3D5213-ACB3-4A15-B30A-7919A0DA9492}" type="presParOf" srcId="{E8D910E1-FBE0-4B9E-B325-9D9CCF77F1CB}" destId="{76517A8E-52FB-4912-942D-A16C27BC68E5}" srcOrd="1" destOrd="0" presId="urn:microsoft.com/office/officeart/2005/8/layout/hList1"/>
    <dgm:cxn modelId="{E26693E4-7ADC-4D06-B076-522BB43E2B85}" type="presParOf" srcId="{E7BA9632-017D-461E-B52B-DEF4D432A854}" destId="{51C20DF4-752D-4FD5-BE9A-C520E63D6BC0}" srcOrd="5" destOrd="0" presId="urn:microsoft.com/office/officeart/2005/8/layout/hList1"/>
    <dgm:cxn modelId="{0A7F8861-F427-4AD3-9DD5-12D38B801198}" type="presParOf" srcId="{E7BA9632-017D-461E-B52B-DEF4D432A854}" destId="{BD42EA3A-7501-44C6-A495-C0732F46B594}" srcOrd="6" destOrd="0" presId="urn:microsoft.com/office/officeart/2005/8/layout/hList1"/>
    <dgm:cxn modelId="{0AD9852F-2862-4A70-88A0-A377C5D76014}" type="presParOf" srcId="{BD42EA3A-7501-44C6-A495-C0732F46B594}" destId="{828209F6-7564-4F2D-92D7-F860148BFB7F}" srcOrd="0" destOrd="0" presId="urn:microsoft.com/office/officeart/2005/8/layout/hList1"/>
    <dgm:cxn modelId="{EFD125B6-E749-40D3-A773-9FF0AC413B9F}" type="presParOf" srcId="{BD42EA3A-7501-44C6-A495-C0732F46B594}" destId="{B503FEC4-0D6D-4FDB-8603-88EE7C85AEFF}" srcOrd="1" destOrd="0" presId="urn:microsoft.com/office/officeart/2005/8/layout/hList1"/>
    <dgm:cxn modelId="{9E716476-7D2D-4176-9787-559462643618}" type="presParOf" srcId="{E7BA9632-017D-461E-B52B-DEF4D432A854}" destId="{2D0936AF-5CF6-485E-8FCF-2C3C8AEFFA46}" srcOrd="7" destOrd="0" presId="urn:microsoft.com/office/officeart/2005/8/layout/hList1"/>
    <dgm:cxn modelId="{46F9F377-89A8-478E-92C9-05A58D4606E8}" type="presParOf" srcId="{E7BA9632-017D-461E-B52B-DEF4D432A854}" destId="{45F8C6A5-A1CB-4515-A777-F3087746664D}" srcOrd="8" destOrd="0" presId="urn:microsoft.com/office/officeart/2005/8/layout/hList1"/>
    <dgm:cxn modelId="{C06C7A93-C2BA-456B-94CE-28A97C811B93}" type="presParOf" srcId="{45F8C6A5-A1CB-4515-A777-F3087746664D}" destId="{4D758BCF-C7C1-44C7-8976-09352C2C5C83}" srcOrd="0" destOrd="0" presId="urn:microsoft.com/office/officeart/2005/8/layout/hList1"/>
    <dgm:cxn modelId="{AF004528-2A74-411B-8672-4AD7F7703A5C}" type="presParOf" srcId="{45F8C6A5-A1CB-4515-A777-F3087746664D}" destId="{656BCBAC-F0CF-4904-8FBC-084C354F8E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061E7-BF6D-44F3-B53E-9BFDAEF95433}">
      <dsp:nvSpPr>
        <dsp:cNvPr id="0" name=""/>
        <dsp:cNvSpPr/>
      </dsp:nvSpPr>
      <dsp:spPr>
        <a:xfrm>
          <a:off x="5082" y="8486"/>
          <a:ext cx="1948207" cy="77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Networks</a:t>
          </a:r>
        </a:p>
      </dsp:txBody>
      <dsp:txXfrm>
        <a:off x="5082" y="8486"/>
        <a:ext cx="1948207" cy="779283"/>
      </dsp:txXfrm>
    </dsp:sp>
    <dsp:sp modelId="{DDE42803-1EFF-4230-9BC7-06B4CC29C99D}">
      <dsp:nvSpPr>
        <dsp:cNvPr id="0" name=""/>
        <dsp:cNvSpPr/>
      </dsp:nvSpPr>
      <dsp:spPr>
        <a:xfrm>
          <a:off x="2763" y="787769"/>
          <a:ext cx="1948207" cy="18569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Your professional network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Industry network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Associations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Think Tanks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Your friends and acquaintances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000" kern="1200" dirty="0"/>
        </a:p>
      </dsp:txBody>
      <dsp:txXfrm>
        <a:off x="2763" y="787769"/>
        <a:ext cx="1948207" cy="1856992"/>
      </dsp:txXfrm>
    </dsp:sp>
    <dsp:sp modelId="{BD3110D9-3571-412E-A05F-5BF8016CCEE1}">
      <dsp:nvSpPr>
        <dsp:cNvPr id="0" name=""/>
        <dsp:cNvSpPr/>
      </dsp:nvSpPr>
      <dsp:spPr>
        <a:xfrm>
          <a:off x="2226039" y="8486"/>
          <a:ext cx="1948207" cy="77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Consultants</a:t>
          </a:r>
        </a:p>
      </dsp:txBody>
      <dsp:txXfrm>
        <a:off x="2226039" y="8486"/>
        <a:ext cx="1948207" cy="779283"/>
      </dsp:txXfrm>
    </dsp:sp>
    <dsp:sp modelId="{D709D0AA-FD91-43AE-9934-736108D5ACA2}">
      <dsp:nvSpPr>
        <dsp:cNvPr id="0" name=""/>
        <dsp:cNvSpPr/>
      </dsp:nvSpPr>
      <dsp:spPr>
        <a:xfrm>
          <a:off x="2226039" y="787769"/>
          <a:ext cx="1948207" cy="18569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Issue specific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Geography specific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Monitoring and/or more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Raw data and/or more</a:t>
          </a:r>
        </a:p>
      </dsp:txBody>
      <dsp:txXfrm>
        <a:off x="2226039" y="787769"/>
        <a:ext cx="1948207" cy="1856992"/>
      </dsp:txXfrm>
    </dsp:sp>
    <dsp:sp modelId="{5B2D1E0C-F35E-40C8-8A8F-A2382A195E90}">
      <dsp:nvSpPr>
        <dsp:cNvPr id="0" name=""/>
        <dsp:cNvSpPr/>
      </dsp:nvSpPr>
      <dsp:spPr>
        <a:xfrm>
          <a:off x="4446996" y="8486"/>
          <a:ext cx="1948207" cy="77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Your Organization</a:t>
          </a:r>
        </a:p>
      </dsp:txBody>
      <dsp:txXfrm>
        <a:off x="4446996" y="8486"/>
        <a:ext cx="1948207" cy="779283"/>
      </dsp:txXfrm>
    </dsp:sp>
    <dsp:sp modelId="{76517A8E-52FB-4912-942D-A16C27BC68E5}">
      <dsp:nvSpPr>
        <dsp:cNvPr id="0" name=""/>
        <dsp:cNvSpPr/>
      </dsp:nvSpPr>
      <dsp:spPr>
        <a:xfrm>
          <a:off x="4446996" y="787769"/>
          <a:ext cx="1948207" cy="18569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Public Affairs teams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Business Partners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Your Supply Chain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Your customers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Your business teams in countries</a:t>
          </a:r>
        </a:p>
      </dsp:txBody>
      <dsp:txXfrm>
        <a:off x="4446996" y="787769"/>
        <a:ext cx="1948207" cy="1856992"/>
      </dsp:txXfrm>
    </dsp:sp>
    <dsp:sp modelId="{828209F6-7564-4F2D-92D7-F860148BFB7F}">
      <dsp:nvSpPr>
        <dsp:cNvPr id="0" name=""/>
        <dsp:cNvSpPr/>
      </dsp:nvSpPr>
      <dsp:spPr>
        <a:xfrm>
          <a:off x="6667952" y="8486"/>
          <a:ext cx="1948207" cy="77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Specialised Provider</a:t>
          </a:r>
        </a:p>
      </dsp:txBody>
      <dsp:txXfrm>
        <a:off x="6667952" y="8486"/>
        <a:ext cx="1948207" cy="779283"/>
      </dsp:txXfrm>
    </dsp:sp>
    <dsp:sp modelId="{B503FEC4-0D6D-4FDB-8603-88EE7C85AEFF}">
      <dsp:nvSpPr>
        <dsp:cNvPr id="0" name=""/>
        <dsp:cNvSpPr/>
      </dsp:nvSpPr>
      <dsp:spPr>
        <a:xfrm>
          <a:off x="6667952" y="787769"/>
          <a:ext cx="1948207" cy="18569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Dedicated monitoring service or platform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Specific to an institution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Specific to social media</a:t>
          </a:r>
        </a:p>
      </dsp:txBody>
      <dsp:txXfrm>
        <a:off x="6667952" y="787769"/>
        <a:ext cx="1948207" cy="1856992"/>
      </dsp:txXfrm>
    </dsp:sp>
    <dsp:sp modelId="{4D758BCF-C7C1-44C7-8976-09352C2C5C83}">
      <dsp:nvSpPr>
        <dsp:cNvPr id="0" name=""/>
        <dsp:cNvSpPr/>
      </dsp:nvSpPr>
      <dsp:spPr>
        <a:xfrm>
          <a:off x="8888909" y="8486"/>
          <a:ext cx="1948207" cy="77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Meetings &amp; Events</a:t>
          </a:r>
        </a:p>
      </dsp:txBody>
      <dsp:txXfrm>
        <a:off x="8888909" y="8486"/>
        <a:ext cx="1948207" cy="779283"/>
      </dsp:txXfrm>
    </dsp:sp>
    <dsp:sp modelId="{656BCBAC-F0CF-4904-8FBC-084C354F8E8C}">
      <dsp:nvSpPr>
        <dsp:cNvPr id="0" name=""/>
        <dsp:cNvSpPr/>
      </dsp:nvSpPr>
      <dsp:spPr>
        <a:xfrm>
          <a:off x="8888909" y="787769"/>
          <a:ext cx="1948207" cy="18569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1-1 Meetings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Attending events</a:t>
          </a:r>
        </a:p>
      </dsp:txBody>
      <dsp:txXfrm>
        <a:off x="8888909" y="787769"/>
        <a:ext cx="1948207" cy="1856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58F33-3466-4353-B8F0-770204D520E1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7F4FA-86F5-4DDB-AA87-66ACE16E3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51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B090-E25E-9E44-8A1B-5C23EDAB2FE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9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9085-A05A-4B3C-817A-34FE081B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CA1EC-78B1-4D21-8D70-6AF816FED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3943-0DCF-4956-952F-3F841025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6D635-1900-4CD3-B445-F06B817B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4B641-B25F-480E-889C-5A5360A8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0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535-4079-40F4-9E2F-7CA6077D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7EC5A-5AA1-4ECD-8706-054B3F93E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DA58-E441-4BEF-9075-1A56B886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B9CE-6A85-49D9-A3A1-B3DAE051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8BB7-A378-4597-8DE2-39AD533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71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20B03-09AB-4A63-B233-122E19616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B9FF3-5816-45EB-BED1-B9D380C61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1EEB7-8AE1-4C56-A966-77B05162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0CD39-D681-4A92-8133-99E30F3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2C61D-3954-45E6-89AE-A069B1E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0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25267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 userDrawn="1"/>
        </p:nvSpPr>
        <p:spPr>
          <a:xfrm>
            <a:off x="11049000" y="38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1C0E96-6787-E849-A1EB-46F063F9055B}" type="slidenum">
              <a:rPr lang="en-US">
                <a:solidFill>
                  <a:prstClr val="white"/>
                </a:solidFill>
                <a:latin typeface="Calibri"/>
                <a:cs typeface="Calibri"/>
              </a:rPr>
              <a:pPr algn="ctr"/>
              <a:t>‹#›</a:t>
            </a:fld>
            <a:endParaRPr lang="en-US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3623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97988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_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 userDrawn="1"/>
        </p:nvSpPr>
        <p:spPr>
          <a:xfrm>
            <a:off x="11049000" y="38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1C0E96-6787-E849-A1EB-46F063F9055B}" type="slidenum">
              <a:rPr lang="en-US">
                <a:solidFill>
                  <a:prstClr val="white"/>
                </a:solidFill>
                <a:latin typeface="Calibri"/>
                <a:cs typeface="Calibri"/>
              </a:rPr>
              <a:pPr algn="ctr"/>
              <a:t>‹#›</a:t>
            </a:fld>
            <a:endParaRPr lang="en-US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56580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77545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1F64-372D-4EDB-949B-18412C4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621C-C1E9-4A5F-A584-FB9C97EC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7D4E-9260-4FFC-8415-69733D5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98F9-1671-4BCC-901F-35BB9D4B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7ADF-C3BA-4B9B-8540-FF6A0CB7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28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B5A-6F1F-4A63-BBAB-953ECA12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38C2-6FD6-48BD-9411-23478A5A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9E69-D417-4F79-B4C9-3A7ADE43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5703F-5DCA-4545-9550-4759803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2E52-4321-4114-BE77-A06C017B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51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8175-6F60-4721-A267-C0AAA002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8D9-36B0-481C-86A2-26E71758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89CAC-F48C-44C5-A5EA-8B2AD7E5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2A48-A676-4312-A650-DD83AAF9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15BA-CA33-487C-9249-F47F03B8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4D5B-4699-48C4-AC71-3723B5ED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94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0349-DDA2-4D45-B79A-1DAEE18D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5904-6FEA-424B-BD0F-DAF1BF6B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902CC-0624-461F-BA01-A20AB3E63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5DA47-0F31-46C4-8A20-E0626C2DA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D2FDB-89E7-4665-A674-78F91E938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D4B7A-E934-4755-B67A-69CB953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58898A-1C11-4AF2-9768-30E2BE61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66C1F-7BAE-4DF5-B670-CB4696B7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68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D68C-6D09-4FF6-955D-1C1F8A84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8149E-B491-415F-B736-8CC00381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FCED1-E6F7-4BA1-ABEF-FD7D0ECA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2C7E7-D929-41EA-8179-0B277DE4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11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CBC05-9255-4881-8B1B-89E2E089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3AC67-2737-4388-875E-23FBEDDB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B3DA-18BF-40C2-8CBA-B74A8378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F6A5-B8E7-4373-88BF-E863A537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CC0C-D49F-426D-967C-6D396A2A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75165-6469-4233-BE98-97188F590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34C41-2836-4EE2-BC48-6A7566D8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85937-3273-4407-8BC9-5A3E43B7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7677-9A40-41AC-B59D-3C744CE9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1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FF2E-C9C5-4EAF-B8A9-9F20B660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3639-10A0-4D79-933A-09F34CE4A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6D686-A0F4-4D58-A819-35462A6DF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336D0-3682-4149-BB3C-956029A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3A70-DA40-4C37-BD60-7CC329E5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114E-8B1B-403A-A8D7-DA25260C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80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6">
            <a:extLst>
              <a:ext uri="{FF2B5EF4-FFF2-40B4-BE49-F238E27FC236}">
                <a16:creationId xmlns:a16="http://schemas.microsoft.com/office/drawing/2014/main" id="{FFA25FB9-18EE-435D-90DD-1E07C9FCBF9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41581"/>
            <a:ext cx="12191993" cy="1216419"/>
          </a:xfrm>
          <a:prstGeom prst="rect">
            <a:avLst/>
          </a:prstGeom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195E7809-3B0E-4FA6-A9F8-6307E5F2671F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3826"/>
            <a:ext cx="12192001" cy="12164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025B2-3623-403E-B75D-7234363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A25B-8216-42B7-AE53-65AE9F15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A7E5-D42C-4DE4-8C4E-F549B4E70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994" y="63349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65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60" r:id="rId14"/>
    <p:sldLayoutId id="2147483661" r:id="rId15"/>
    <p:sldLayoutId id="2147483663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0" y="2209800"/>
            <a:ext cx="8686800" cy="1524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Issue Tracking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How to go from Insight to Impact</a:t>
            </a:r>
            <a:endParaRPr lang="en-GB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73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78" y="1031335"/>
            <a:ext cx="10515600" cy="60696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Questions to start with</a:t>
            </a:r>
            <a:endParaRPr lang="en-US" sz="32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053" y="2093196"/>
            <a:ext cx="92384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altLang="en-US" dirty="0"/>
              <a:t>What are your priority issues?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altLang="en-US" dirty="0"/>
              <a:t>Do you have any other concerns or opportunities you need to track?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altLang="en-US" dirty="0"/>
              <a:t>What are your objectives with tracking – what do you want to get out of it?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altLang="en-US" dirty="0"/>
              <a:t>Why do you have/need issue tracking?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altLang="en-US" dirty="0"/>
              <a:t>Who are your clients/stakeholders/audience? What do they expect? </a:t>
            </a: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Are you tracking for yourself? What do you expect to get out of it?</a:t>
            </a:r>
          </a:p>
          <a:p>
            <a:pPr marL="342900" indent="-342900">
              <a:buAutoNum type="arabicPeriod"/>
            </a:pPr>
            <a:r>
              <a:rPr lang="en-GB" dirty="0"/>
              <a:t>What are they/you most interested in? Reputation/Cost Impact/Visibility/Complexity/Leadership?</a:t>
            </a:r>
          </a:p>
          <a:p>
            <a:pPr marL="342900" indent="-342900">
              <a:buAutoNum type="arabicPeriod"/>
            </a:pPr>
            <a:r>
              <a:rPr lang="en-GB" dirty="0"/>
              <a:t>Are you tracking the </a:t>
            </a:r>
            <a:r>
              <a:rPr lang="en-GB" u="sng" dirty="0"/>
              <a:t>what</a:t>
            </a:r>
            <a:r>
              <a:rPr lang="en-GB" dirty="0"/>
              <a:t>, the </a:t>
            </a:r>
            <a:r>
              <a:rPr lang="en-GB" u="sng" dirty="0"/>
              <a:t>how</a:t>
            </a:r>
            <a:r>
              <a:rPr lang="en-GB" dirty="0"/>
              <a:t>, the </a:t>
            </a:r>
            <a:r>
              <a:rPr lang="en-GB" u="sng" dirty="0"/>
              <a:t>when</a:t>
            </a:r>
            <a:r>
              <a:rPr lang="en-GB" dirty="0"/>
              <a:t>, the </a:t>
            </a:r>
            <a:r>
              <a:rPr lang="en-GB" u="sng" dirty="0"/>
              <a:t>process</a:t>
            </a:r>
            <a:r>
              <a:rPr lang="en-GB" dirty="0"/>
              <a:t> or just a specific </a:t>
            </a:r>
            <a:r>
              <a:rPr lang="en-GB" u="sng" dirty="0"/>
              <a:t>target</a:t>
            </a:r>
            <a:r>
              <a:rPr lang="en-GB" dirty="0"/>
              <a:t>?</a:t>
            </a:r>
          </a:p>
          <a:p>
            <a:pPr marL="342900" indent="-342900">
              <a:buAutoNum type="arabicPeriod"/>
            </a:pPr>
            <a:r>
              <a:rPr lang="en-GB" dirty="0"/>
              <a:t>What processes do you have in place for tracking and how fast can you change them?</a:t>
            </a:r>
          </a:p>
          <a:p>
            <a:pPr marL="342900" indent="-342900">
              <a:buAutoNum type="arabicPeriod"/>
            </a:pPr>
            <a:r>
              <a:rPr lang="en-GB" dirty="0"/>
              <a:t>What do you want to share/visualise/ and with whom/how often?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54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66799" y="2210268"/>
            <a:ext cx="7190659" cy="762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66800" y="2972268"/>
            <a:ext cx="7190658" cy="762000"/>
          </a:xfrm>
          <a:prstGeom prst="rect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66800" y="3734268"/>
            <a:ext cx="7190658" cy="762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-2710" y="2210268"/>
            <a:ext cx="1069510" cy="762000"/>
          </a:xfrm>
          <a:custGeom>
            <a:avLst/>
            <a:gdLst>
              <a:gd name="T0" fmla="*/ 0 w 379"/>
              <a:gd name="T1" fmla="*/ 194 h 314"/>
              <a:gd name="T2" fmla="*/ 379 w 379"/>
              <a:gd name="T3" fmla="*/ 0 h 314"/>
              <a:gd name="T4" fmla="*/ 379 w 379"/>
              <a:gd name="T5" fmla="*/ 314 h 314"/>
              <a:gd name="T6" fmla="*/ 0 w 379"/>
              <a:gd name="T7" fmla="*/ 314 h 314"/>
              <a:gd name="T8" fmla="*/ 0 w 379"/>
              <a:gd name="T9" fmla="*/ 194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314">
                <a:moveTo>
                  <a:pt x="0" y="194"/>
                </a:moveTo>
                <a:lnTo>
                  <a:pt x="379" y="0"/>
                </a:lnTo>
                <a:lnTo>
                  <a:pt x="379" y="314"/>
                </a:lnTo>
                <a:lnTo>
                  <a:pt x="0" y="314"/>
                </a:lnTo>
                <a:lnTo>
                  <a:pt x="0" y="19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" y="2972268"/>
            <a:ext cx="1066800" cy="7620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" y="3734268"/>
            <a:ext cx="10668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 flipV="1">
            <a:off x="-2710" y="4495800"/>
            <a:ext cx="1069510" cy="762000"/>
          </a:xfrm>
          <a:custGeom>
            <a:avLst/>
            <a:gdLst>
              <a:gd name="T0" fmla="*/ 0 w 379"/>
              <a:gd name="T1" fmla="*/ 194 h 314"/>
              <a:gd name="T2" fmla="*/ 379 w 379"/>
              <a:gd name="T3" fmla="*/ 0 h 314"/>
              <a:gd name="T4" fmla="*/ 379 w 379"/>
              <a:gd name="T5" fmla="*/ 314 h 314"/>
              <a:gd name="T6" fmla="*/ 0 w 379"/>
              <a:gd name="T7" fmla="*/ 314 h 314"/>
              <a:gd name="T8" fmla="*/ 0 w 379"/>
              <a:gd name="T9" fmla="*/ 194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314">
                <a:moveTo>
                  <a:pt x="0" y="194"/>
                </a:moveTo>
                <a:lnTo>
                  <a:pt x="379" y="0"/>
                </a:lnTo>
                <a:lnTo>
                  <a:pt x="379" y="314"/>
                </a:lnTo>
                <a:lnTo>
                  <a:pt x="0" y="314"/>
                </a:lnTo>
                <a:lnTo>
                  <a:pt x="0" y="194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066799" y="4492180"/>
            <a:ext cx="7190659" cy="76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9502" y="3138843"/>
            <a:ext cx="355326" cy="424761"/>
            <a:chOff x="7104063" y="1668463"/>
            <a:chExt cx="682625" cy="782637"/>
          </a:xfrm>
          <a:solidFill>
            <a:schemeClr val="bg1"/>
          </a:solidFill>
        </p:grpSpPr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7104063" y="1668463"/>
              <a:ext cx="682625" cy="782637"/>
            </a:xfrm>
            <a:custGeom>
              <a:avLst/>
              <a:gdLst>
                <a:gd name="T0" fmla="*/ 291 w 430"/>
                <a:gd name="T1" fmla="*/ 0 h 493"/>
                <a:gd name="T2" fmla="*/ 0 w 430"/>
                <a:gd name="T3" fmla="*/ 0 h 493"/>
                <a:gd name="T4" fmla="*/ 0 w 430"/>
                <a:gd name="T5" fmla="*/ 493 h 493"/>
                <a:gd name="T6" fmla="*/ 430 w 430"/>
                <a:gd name="T7" fmla="*/ 493 h 493"/>
                <a:gd name="T8" fmla="*/ 430 w 430"/>
                <a:gd name="T9" fmla="*/ 141 h 493"/>
                <a:gd name="T10" fmla="*/ 291 w 430"/>
                <a:gd name="T11" fmla="*/ 0 h 493"/>
                <a:gd name="T12" fmla="*/ 369 w 430"/>
                <a:gd name="T13" fmla="*/ 432 h 493"/>
                <a:gd name="T14" fmla="*/ 62 w 430"/>
                <a:gd name="T15" fmla="*/ 432 h 493"/>
                <a:gd name="T16" fmla="*/ 62 w 430"/>
                <a:gd name="T17" fmla="*/ 61 h 493"/>
                <a:gd name="T18" fmla="*/ 265 w 430"/>
                <a:gd name="T19" fmla="*/ 61 h 493"/>
                <a:gd name="T20" fmla="*/ 369 w 430"/>
                <a:gd name="T21" fmla="*/ 167 h 493"/>
                <a:gd name="T22" fmla="*/ 369 w 430"/>
                <a:gd name="T23" fmla="*/ 43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0" h="493">
                  <a:moveTo>
                    <a:pt x="291" y="0"/>
                  </a:moveTo>
                  <a:lnTo>
                    <a:pt x="0" y="0"/>
                  </a:lnTo>
                  <a:lnTo>
                    <a:pt x="0" y="493"/>
                  </a:lnTo>
                  <a:lnTo>
                    <a:pt x="430" y="493"/>
                  </a:lnTo>
                  <a:lnTo>
                    <a:pt x="430" y="141"/>
                  </a:lnTo>
                  <a:lnTo>
                    <a:pt x="291" y="0"/>
                  </a:lnTo>
                  <a:close/>
                  <a:moveTo>
                    <a:pt x="369" y="432"/>
                  </a:moveTo>
                  <a:lnTo>
                    <a:pt x="62" y="432"/>
                  </a:lnTo>
                  <a:lnTo>
                    <a:pt x="62" y="61"/>
                  </a:lnTo>
                  <a:lnTo>
                    <a:pt x="265" y="61"/>
                  </a:lnTo>
                  <a:lnTo>
                    <a:pt x="369" y="167"/>
                  </a:lnTo>
                  <a:lnTo>
                    <a:pt x="369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7250113" y="2020888"/>
              <a:ext cx="390525" cy="265112"/>
            </a:xfrm>
            <a:custGeom>
              <a:avLst/>
              <a:gdLst>
                <a:gd name="T0" fmla="*/ 93 w 246"/>
                <a:gd name="T1" fmla="*/ 30 h 167"/>
                <a:gd name="T2" fmla="*/ 0 w 246"/>
                <a:gd name="T3" fmla="*/ 123 h 167"/>
                <a:gd name="T4" fmla="*/ 0 w 246"/>
                <a:gd name="T5" fmla="*/ 167 h 167"/>
                <a:gd name="T6" fmla="*/ 93 w 246"/>
                <a:gd name="T7" fmla="*/ 75 h 167"/>
                <a:gd name="T8" fmla="*/ 154 w 246"/>
                <a:gd name="T9" fmla="*/ 137 h 167"/>
                <a:gd name="T10" fmla="*/ 246 w 246"/>
                <a:gd name="T11" fmla="*/ 45 h 167"/>
                <a:gd name="T12" fmla="*/ 246 w 246"/>
                <a:gd name="T13" fmla="*/ 0 h 167"/>
                <a:gd name="T14" fmla="*/ 154 w 246"/>
                <a:gd name="T15" fmla="*/ 92 h 167"/>
                <a:gd name="T16" fmla="*/ 93 w 246"/>
                <a:gd name="T17" fmla="*/ 3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167">
                  <a:moveTo>
                    <a:pt x="93" y="30"/>
                  </a:moveTo>
                  <a:lnTo>
                    <a:pt x="0" y="123"/>
                  </a:lnTo>
                  <a:lnTo>
                    <a:pt x="0" y="167"/>
                  </a:lnTo>
                  <a:lnTo>
                    <a:pt x="93" y="75"/>
                  </a:lnTo>
                  <a:lnTo>
                    <a:pt x="154" y="137"/>
                  </a:lnTo>
                  <a:lnTo>
                    <a:pt x="246" y="45"/>
                  </a:lnTo>
                  <a:lnTo>
                    <a:pt x="246" y="0"/>
                  </a:lnTo>
                  <a:lnTo>
                    <a:pt x="154" y="92"/>
                  </a:lnTo>
                  <a:lnTo>
                    <a:pt x="9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26748" y="3886200"/>
            <a:ext cx="360834" cy="416852"/>
            <a:chOff x="5486400" y="1831975"/>
            <a:chExt cx="773113" cy="885825"/>
          </a:xfrm>
          <a:solidFill>
            <a:schemeClr val="bg1"/>
          </a:solidFill>
        </p:grpSpPr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5486400" y="1831975"/>
              <a:ext cx="773113" cy="885825"/>
            </a:xfrm>
            <a:custGeom>
              <a:avLst/>
              <a:gdLst>
                <a:gd name="T0" fmla="*/ 328 w 487"/>
                <a:gd name="T1" fmla="*/ 0 h 558"/>
                <a:gd name="T2" fmla="*/ 0 w 487"/>
                <a:gd name="T3" fmla="*/ 0 h 558"/>
                <a:gd name="T4" fmla="*/ 0 w 487"/>
                <a:gd name="T5" fmla="*/ 558 h 558"/>
                <a:gd name="T6" fmla="*/ 487 w 487"/>
                <a:gd name="T7" fmla="*/ 558 h 558"/>
                <a:gd name="T8" fmla="*/ 487 w 487"/>
                <a:gd name="T9" fmla="*/ 161 h 558"/>
                <a:gd name="T10" fmla="*/ 328 w 487"/>
                <a:gd name="T11" fmla="*/ 0 h 558"/>
                <a:gd name="T12" fmla="*/ 418 w 487"/>
                <a:gd name="T13" fmla="*/ 487 h 558"/>
                <a:gd name="T14" fmla="*/ 69 w 487"/>
                <a:gd name="T15" fmla="*/ 487 h 558"/>
                <a:gd name="T16" fmla="*/ 69 w 487"/>
                <a:gd name="T17" fmla="*/ 69 h 558"/>
                <a:gd name="T18" fmla="*/ 298 w 487"/>
                <a:gd name="T19" fmla="*/ 69 h 558"/>
                <a:gd name="T20" fmla="*/ 418 w 487"/>
                <a:gd name="T21" fmla="*/ 189 h 558"/>
                <a:gd name="T22" fmla="*/ 418 w 487"/>
                <a:gd name="T23" fmla="*/ 48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7" h="558">
                  <a:moveTo>
                    <a:pt x="328" y="0"/>
                  </a:moveTo>
                  <a:lnTo>
                    <a:pt x="0" y="0"/>
                  </a:lnTo>
                  <a:lnTo>
                    <a:pt x="0" y="558"/>
                  </a:lnTo>
                  <a:lnTo>
                    <a:pt x="487" y="558"/>
                  </a:lnTo>
                  <a:lnTo>
                    <a:pt x="487" y="161"/>
                  </a:lnTo>
                  <a:lnTo>
                    <a:pt x="328" y="0"/>
                  </a:lnTo>
                  <a:close/>
                  <a:moveTo>
                    <a:pt x="418" y="487"/>
                  </a:moveTo>
                  <a:lnTo>
                    <a:pt x="69" y="487"/>
                  </a:lnTo>
                  <a:lnTo>
                    <a:pt x="69" y="69"/>
                  </a:lnTo>
                  <a:lnTo>
                    <a:pt x="298" y="69"/>
                  </a:lnTo>
                  <a:lnTo>
                    <a:pt x="418" y="189"/>
                  </a:lnTo>
                  <a:lnTo>
                    <a:pt x="418" y="4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5651500" y="2103438"/>
              <a:ext cx="165100" cy="1635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5651500" y="2159000"/>
              <a:ext cx="442913" cy="385763"/>
            </a:xfrm>
            <a:custGeom>
              <a:avLst/>
              <a:gdLst>
                <a:gd name="T0" fmla="*/ 71 w 279"/>
                <a:gd name="T1" fmla="*/ 139 h 243"/>
                <a:gd name="T2" fmla="*/ 0 w 279"/>
                <a:gd name="T3" fmla="*/ 243 h 243"/>
                <a:gd name="T4" fmla="*/ 279 w 279"/>
                <a:gd name="T5" fmla="*/ 243 h 243"/>
                <a:gd name="T6" fmla="*/ 208 w 279"/>
                <a:gd name="T7" fmla="*/ 0 h 243"/>
                <a:gd name="T8" fmla="*/ 139 w 279"/>
                <a:gd name="T9" fmla="*/ 208 h 243"/>
                <a:gd name="T10" fmla="*/ 71 w 279"/>
                <a:gd name="T11" fmla="*/ 13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243">
                  <a:moveTo>
                    <a:pt x="71" y="139"/>
                  </a:moveTo>
                  <a:lnTo>
                    <a:pt x="0" y="243"/>
                  </a:lnTo>
                  <a:lnTo>
                    <a:pt x="279" y="243"/>
                  </a:lnTo>
                  <a:lnTo>
                    <a:pt x="208" y="0"/>
                  </a:lnTo>
                  <a:lnTo>
                    <a:pt x="139" y="208"/>
                  </a:lnTo>
                  <a:lnTo>
                    <a:pt x="71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526748" y="4648200"/>
            <a:ext cx="360834" cy="417693"/>
            <a:chOff x="5949950" y="3052763"/>
            <a:chExt cx="681038" cy="779462"/>
          </a:xfrm>
          <a:solidFill>
            <a:schemeClr val="bg1"/>
          </a:solidFill>
        </p:grpSpPr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5949950" y="3052763"/>
              <a:ext cx="681038" cy="779462"/>
            </a:xfrm>
            <a:custGeom>
              <a:avLst/>
              <a:gdLst>
                <a:gd name="T0" fmla="*/ 288 w 429"/>
                <a:gd name="T1" fmla="*/ 0 h 491"/>
                <a:gd name="T2" fmla="*/ 0 w 429"/>
                <a:gd name="T3" fmla="*/ 0 h 491"/>
                <a:gd name="T4" fmla="*/ 0 w 429"/>
                <a:gd name="T5" fmla="*/ 491 h 491"/>
                <a:gd name="T6" fmla="*/ 429 w 429"/>
                <a:gd name="T7" fmla="*/ 491 h 491"/>
                <a:gd name="T8" fmla="*/ 429 w 429"/>
                <a:gd name="T9" fmla="*/ 141 h 491"/>
                <a:gd name="T10" fmla="*/ 288 w 429"/>
                <a:gd name="T11" fmla="*/ 0 h 491"/>
                <a:gd name="T12" fmla="*/ 368 w 429"/>
                <a:gd name="T13" fmla="*/ 430 h 491"/>
                <a:gd name="T14" fmla="*/ 61 w 429"/>
                <a:gd name="T15" fmla="*/ 430 h 491"/>
                <a:gd name="T16" fmla="*/ 61 w 429"/>
                <a:gd name="T17" fmla="*/ 61 h 491"/>
                <a:gd name="T18" fmla="*/ 262 w 429"/>
                <a:gd name="T19" fmla="*/ 61 h 491"/>
                <a:gd name="T20" fmla="*/ 368 w 429"/>
                <a:gd name="T21" fmla="*/ 165 h 491"/>
                <a:gd name="T22" fmla="*/ 368 w 429"/>
                <a:gd name="T23" fmla="*/ 43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9" h="491">
                  <a:moveTo>
                    <a:pt x="288" y="0"/>
                  </a:moveTo>
                  <a:lnTo>
                    <a:pt x="0" y="0"/>
                  </a:lnTo>
                  <a:lnTo>
                    <a:pt x="0" y="491"/>
                  </a:lnTo>
                  <a:lnTo>
                    <a:pt x="429" y="491"/>
                  </a:lnTo>
                  <a:lnTo>
                    <a:pt x="429" y="141"/>
                  </a:lnTo>
                  <a:lnTo>
                    <a:pt x="288" y="0"/>
                  </a:lnTo>
                  <a:close/>
                  <a:moveTo>
                    <a:pt x="368" y="430"/>
                  </a:moveTo>
                  <a:lnTo>
                    <a:pt x="61" y="430"/>
                  </a:lnTo>
                  <a:lnTo>
                    <a:pt x="61" y="61"/>
                  </a:lnTo>
                  <a:lnTo>
                    <a:pt x="262" y="61"/>
                  </a:lnTo>
                  <a:lnTo>
                    <a:pt x="368" y="165"/>
                  </a:lnTo>
                  <a:lnTo>
                    <a:pt x="368" y="4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6096000" y="3587750"/>
              <a:ext cx="96838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6242050" y="3344863"/>
              <a:ext cx="96838" cy="341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6388100" y="3490913"/>
              <a:ext cx="96838" cy="1952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470012"/>
                </a:solidFill>
              </a:endParaRPr>
            </a:p>
          </p:txBody>
        </p:sp>
      </p:grpSp>
      <p:sp>
        <p:nvSpPr>
          <p:cNvPr id="63" name="Freeform 62"/>
          <p:cNvSpPr>
            <a:spLocks noEditPoints="1"/>
          </p:cNvSpPr>
          <p:nvPr/>
        </p:nvSpPr>
        <p:spPr bwMode="auto">
          <a:xfrm>
            <a:off x="1526748" y="2380931"/>
            <a:ext cx="378252" cy="416631"/>
          </a:xfrm>
          <a:custGeom>
            <a:avLst/>
            <a:gdLst>
              <a:gd name="T0" fmla="*/ 349 w 519"/>
              <a:gd name="T1" fmla="*/ 0 h 595"/>
              <a:gd name="T2" fmla="*/ 0 w 519"/>
              <a:gd name="T3" fmla="*/ 0 h 595"/>
              <a:gd name="T4" fmla="*/ 0 w 519"/>
              <a:gd name="T5" fmla="*/ 595 h 595"/>
              <a:gd name="T6" fmla="*/ 519 w 519"/>
              <a:gd name="T7" fmla="*/ 595 h 595"/>
              <a:gd name="T8" fmla="*/ 519 w 519"/>
              <a:gd name="T9" fmla="*/ 170 h 595"/>
              <a:gd name="T10" fmla="*/ 349 w 519"/>
              <a:gd name="T11" fmla="*/ 0 h 595"/>
              <a:gd name="T12" fmla="*/ 446 w 519"/>
              <a:gd name="T13" fmla="*/ 519 h 595"/>
              <a:gd name="T14" fmla="*/ 73 w 519"/>
              <a:gd name="T15" fmla="*/ 519 h 595"/>
              <a:gd name="T16" fmla="*/ 73 w 519"/>
              <a:gd name="T17" fmla="*/ 73 h 595"/>
              <a:gd name="T18" fmla="*/ 148 w 519"/>
              <a:gd name="T19" fmla="*/ 73 h 595"/>
              <a:gd name="T20" fmla="*/ 148 w 519"/>
              <a:gd name="T21" fmla="*/ 408 h 595"/>
              <a:gd name="T22" fmla="*/ 221 w 519"/>
              <a:gd name="T23" fmla="*/ 297 h 595"/>
              <a:gd name="T24" fmla="*/ 297 w 519"/>
              <a:gd name="T25" fmla="*/ 408 h 595"/>
              <a:gd name="T26" fmla="*/ 297 w 519"/>
              <a:gd name="T27" fmla="*/ 73 h 595"/>
              <a:gd name="T28" fmla="*/ 318 w 519"/>
              <a:gd name="T29" fmla="*/ 73 h 595"/>
              <a:gd name="T30" fmla="*/ 446 w 519"/>
              <a:gd name="T31" fmla="*/ 200 h 595"/>
              <a:gd name="T32" fmla="*/ 446 w 519"/>
              <a:gd name="T33" fmla="*/ 51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9" h="595">
                <a:moveTo>
                  <a:pt x="349" y="0"/>
                </a:moveTo>
                <a:lnTo>
                  <a:pt x="0" y="0"/>
                </a:lnTo>
                <a:lnTo>
                  <a:pt x="0" y="595"/>
                </a:lnTo>
                <a:lnTo>
                  <a:pt x="519" y="595"/>
                </a:lnTo>
                <a:lnTo>
                  <a:pt x="519" y="170"/>
                </a:lnTo>
                <a:lnTo>
                  <a:pt x="349" y="0"/>
                </a:lnTo>
                <a:close/>
                <a:moveTo>
                  <a:pt x="446" y="519"/>
                </a:moveTo>
                <a:lnTo>
                  <a:pt x="73" y="519"/>
                </a:lnTo>
                <a:lnTo>
                  <a:pt x="73" y="73"/>
                </a:lnTo>
                <a:lnTo>
                  <a:pt x="148" y="73"/>
                </a:lnTo>
                <a:lnTo>
                  <a:pt x="148" y="408"/>
                </a:lnTo>
                <a:lnTo>
                  <a:pt x="221" y="297"/>
                </a:lnTo>
                <a:lnTo>
                  <a:pt x="297" y="408"/>
                </a:lnTo>
                <a:lnTo>
                  <a:pt x="297" y="73"/>
                </a:lnTo>
                <a:lnTo>
                  <a:pt x="318" y="73"/>
                </a:lnTo>
                <a:lnTo>
                  <a:pt x="446" y="200"/>
                </a:lnTo>
                <a:lnTo>
                  <a:pt x="446" y="5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57400" y="2387593"/>
            <a:ext cx="4646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/>
                <a:cs typeface="Calibri"/>
              </a:rPr>
              <a:t>A defined </a:t>
            </a:r>
            <a:r>
              <a:rPr lang="en-US" sz="2000" b="1" i="1" u="sng" dirty="0">
                <a:latin typeface="Calibri"/>
                <a:cs typeface="Calibri"/>
              </a:rPr>
              <a:t>scope</a:t>
            </a:r>
            <a:r>
              <a:rPr lang="en-US" sz="2000" b="1" dirty="0">
                <a:latin typeface="Calibri"/>
                <a:cs typeface="Calibri"/>
              </a:rPr>
              <a:t> of tracking: limited issues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057400" y="3124200"/>
            <a:ext cx="6045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/>
                <a:cs typeface="Calibri"/>
              </a:rPr>
              <a:t>Clear </a:t>
            </a:r>
            <a:r>
              <a:rPr lang="en-US" sz="2000" b="1" i="1" u="sng" dirty="0">
                <a:latin typeface="Calibri"/>
                <a:cs typeface="Calibri"/>
              </a:rPr>
              <a:t>frequency</a:t>
            </a:r>
            <a:r>
              <a:rPr lang="en-US" sz="2000" b="1" dirty="0">
                <a:latin typeface="Calibri"/>
                <a:cs typeface="Calibri"/>
              </a:rPr>
              <a:t> of reporting: ad-hoc, weekly, monthly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057400" y="3886200"/>
            <a:ext cx="6052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/>
                <a:cs typeface="Calibri"/>
              </a:rPr>
              <a:t>Online but also </a:t>
            </a:r>
            <a:r>
              <a:rPr lang="en-US" sz="2000" b="1" i="1" u="sng" dirty="0">
                <a:latin typeface="Calibri"/>
                <a:cs typeface="Calibri"/>
              </a:rPr>
              <a:t>networks</a:t>
            </a:r>
            <a:r>
              <a:rPr lang="en-US" sz="2000" b="1" dirty="0">
                <a:latin typeface="Calibri"/>
                <a:cs typeface="Calibri"/>
              </a:rPr>
              <a:t> of contacts to keep informed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85961" y="4536769"/>
            <a:ext cx="5275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/>
                <a:cs typeface="Calibri"/>
              </a:rPr>
              <a:t>Focus on </a:t>
            </a:r>
            <a:r>
              <a:rPr lang="en-US" sz="2000" b="1" i="1" u="sng" dirty="0">
                <a:latin typeface="Calibri"/>
                <a:cs typeface="Calibri"/>
              </a:rPr>
              <a:t>processing</a:t>
            </a:r>
            <a:r>
              <a:rPr lang="en-US" sz="2000" b="1" dirty="0">
                <a:latin typeface="Calibri"/>
                <a:cs typeface="Calibri"/>
              </a:rPr>
              <a:t> information into actionable</a:t>
            </a:r>
          </a:p>
          <a:p>
            <a:r>
              <a:rPr lang="en-US" sz="2000" b="1" dirty="0">
                <a:latin typeface="Calibri"/>
                <a:cs typeface="Calibri"/>
              </a:rPr>
              <a:t>priorities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717405" y="2506398"/>
            <a:ext cx="31242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Calibri"/>
              </a:rPr>
              <a:t>Monitoring each stage of the </a:t>
            </a:r>
            <a:r>
              <a:rPr lang="en-US" sz="1600" b="1" dirty="0">
                <a:latin typeface="Calibri"/>
                <a:cs typeface="Calibri"/>
              </a:rPr>
              <a:t>procedure/process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Calibri"/>
              </a:rPr>
              <a:t>Monitoring of </a:t>
            </a:r>
            <a:r>
              <a:rPr lang="en-US" sz="1600" b="1" dirty="0">
                <a:latin typeface="Calibri"/>
                <a:cs typeface="Calibri"/>
              </a:rPr>
              <a:t>key actors </a:t>
            </a:r>
            <a:r>
              <a:rPr lang="en-US" sz="1600" dirty="0">
                <a:latin typeface="Calibri"/>
                <a:cs typeface="Calibri"/>
              </a:rPr>
              <a:t>(positioning, etc.)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Calibri"/>
              </a:rPr>
              <a:t>Monitoring the </a:t>
            </a:r>
            <a:r>
              <a:rPr lang="en-US" sz="1600" b="1" dirty="0">
                <a:latin typeface="Calibri"/>
                <a:cs typeface="Calibri"/>
              </a:rPr>
              <a:t>timelines</a:t>
            </a:r>
            <a:r>
              <a:rPr lang="en-US" sz="1600" dirty="0">
                <a:latin typeface="Calibri"/>
                <a:cs typeface="Calibri"/>
              </a:rPr>
              <a:t> and </a:t>
            </a:r>
            <a:r>
              <a:rPr lang="en-US" sz="1600" b="1" dirty="0">
                <a:latin typeface="Calibri"/>
                <a:cs typeface="Calibri"/>
              </a:rPr>
              <a:t>deadlines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Calibri"/>
              </a:rPr>
              <a:t>Monitoring </a:t>
            </a:r>
            <a:r>
              <a:rPr lang="en-US" sz="1600" b="1" dirty="0">
                <a:latin typeface="Calibri"/>
                <a:cs typeface="Calibri"/>
              </a:rPr>
              <a:t>events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Calibri"/>
              </a:rPr>
              <a:t>Monitoring what </a:t>
            </a:r>
            <a:r>
              <a:rPr lang="en-US" sz="1600" b="1" dirty="0">
                <a:latin typeface="Calibri"/>
                <a:cs typeface="Calibri"/>
              </a:rPr>
              <a:t>people are saying</a:t>
            </a:r>
            <a:r>
              <a:rPr lang="en-US" sz="1600" dirty="0">
                <a:latin typeface="Calibri"/>
                <a:cs typeface="Calibri"/>
              </a:rPr>
              <a:t> about the issue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717405" y="2181386"/>
            <a:ext cx="31242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/>
                <a:cs typeface="Calibri"/>
              </a:rPr>
              <a:t>CONTENT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949576" y="1053526"/>
            <a:ext cx="6061074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/>
                <a:cs typeface="Calibri"/>
              </a:rPr>
              <a:t>Good tracking is not just NOT RAW DATA</a:t>
            </a:r>
          </a:p>
          <a:p>
            <a:pPr algn="ctr"/>
            <a:r>
              <a:rPr lang="en-US" sz="1600" b="1" dirty="0">
                <a:latin typeface="Calibri"/>
                <a:cs typeface="Calibri"/>
              </a:rPr>
              <a:t>It is processing information to aid decision-making and action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4C4ED88-9867-4B10-809A-44892054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78" y="1031335"/>
            <a:ext cx="10515600" cy="60696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Tracking Basics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8548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2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75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25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1" grpId="0" animBg="1"/>
      <p:bldP spid="22" grpId="0" animBg="1"/>
      <p:bldP spid="27" grpId="0" animBg="1"/>
      <p:bldP spid="29" grpId="0" animBg="1"/>
      <p:bldP spid="30" grpId="0" animBg="1"/>
      <p:bldP spid="63" grpId="0" animBg="1"/>
      <p:bldP spid="64" grpId="0"/>
      <p:bldP spid="65" grpId="0"/>
      <p:bldP spid="66" grpId="0"/>
      <p:bldP spid="67" grpId="0"/>
      <p:bldP spid="68" grpId="0" animBg="1"/>
      <p:bldP spid="69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97511"/>
              </p:ext>
            </p:extLst>
          </p:nvPr>
        </p:nvGraphicFramePr>
        <p:xfrm>
          <a:off x="253822" y="1419226"/>
          <a:ext cx="11811000" cy="5295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3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Issues &amp; Measures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Previous 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Next 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Actions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Contacts/Comments/References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222">
                <a:tc rowSpan="3">
                  <a:txBody>
                    <a:bodyPr/>
                    <a:lstStyle/>
                    <a:p>
                      <a:r>
                        <a:rPr lang="en-US" sz="1600" b="0" i="1" u="none" dirty="0"/>
                        <a:t>List key issue points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600" i="1" dirty="0"/>
                        <a:t>- Key dates</a:t>
                      </a:r>
                    </a:p>
                    <a:p>
                      <a:r>
                        <a:rPr lang="en-US" sz="1600" i="1" dirty="0"/>
                        <a:t>- Outline history of the issue stage by stage</a:t>
                      </a:r>
                    </a:p>
                    <a:p>
                      <a:endParaRPr lang="en-US" sz="1600" i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Outline the next major steps</a:t>
                      </a:r>
                    </a:p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Discussions, votes, </a:t>
                      </a:r>
                      <a:r>
                        <a:rPr lang="en-US" sz="16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trilogues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publications dates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600" i="1" dirty="0"/>
                        <a:t>- List key meetings and actions that need to be undertaken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Hyperlink document reference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Related references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Commission Officials : 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Lead DG, Unit 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(Position)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DG Unit 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(Position)</a:t>
                      </a:r>
                    </a:p>
                    <a:p>
                      <a:r>
                        <a:rPr lang="en-US" sz="16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 Rapporteur: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(Party)</a:t>
                      </a:r>
                    </a:p>
                    <a:p>
                      <a:r>
                        <a:rPr lang="en-US" sz="16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Shadow-Rapporteurs: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(Party)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(Party)</a:t>
                      </a:r>
                    </a:p>
                    <a:p>
                      <a:r>
                        <a:rPr lang="en-US" sz="16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Presidency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 States</a:t>
                      </a:r>
                    </a:p>
                    <a:p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(country)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A0267D2-2EE8-44F7-8C57-2EC88054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78" y="869410"/>
            <a:ext cx="10515600" cy="60696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Tracker Example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2130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8691563" y="-3396634"/>
            <a:ext cx="266700" cy="257175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10433050" y="-3410921"/>
            <a:ext cx="266700" cy="257175"/>
          </a:xfrm>
          <a:prstGeom prst="flowChartConnector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12272963" y="-3414096"/>
            <a:ext cx="266700" cy="257175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870700" y="-5631834"/>
            <a:ext cx="7372350" cy="647700"/>
          </a:xfrm>
          <a:prstGeom prst="rightArrow">
            <a:avLst/>
          </a:prstGeom>
          <a:solidFill>
            <a:srgbClr val="A60D1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6462713" y="-4180859"/>
            <a:ext cx="114300" cy="123825"/>
          </a:xfrm>
          <a:prstGeom prst="flowChartConnector">
            <a:avLst/>
          </a:prstGeom>
          <a:solidFill>
            <a:schemeClr val="bg1"/>
          </a:solidFill>
          <a:ln>
            <a:solidFill>
              <a:srgbClr val="A60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6459538" y="-3850659"/>
            <a:ext cx="114300" cy="123825"/>
          </a:xfrm>
          <a:prstGeom prst="flowChartConnector">
            <a:avLst/>
          </a:prstGeom>
          <a:solidFill>
            <a:schemeClr val="bg1"/>
          </a:solidFill>
          <a:ln>
            <a:solidFill>
              <a:srgbClr val="A60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13500" y="-5434984"/>
            <a:ext cx="1781175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b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Pre-drafting phase</a:t>
            </a: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8213725" y="-5434984"/>
            <a:ext cx="1676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b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Drafting phase</a:t>
            </a: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9928225" y="-5434984"/>
            <a:ext cx="1781175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b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Discussion phase</a:t>
            </a: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1718925" y="-5434984"/>
            <a:ext cx="1704975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b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Adoption phase</a:t>
            </a: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lus 14"/>
          <p:cNvSpPr/>
          <p:nvPr/>
        </p:nvSpPr>
        <p:spPr>
          <a:xfrm>
            <a:off x="7337425" y="-5498484"/>
            <a:ext cx="400050" cy="371475"/>
          </a:xfrm>
          <a:prstGeom prst="mathPlu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Plus 15"/>
          <p:cNvSpPr/>
          <p:nvPr/>
        </p:nvSpPr>
        <p:spPr>
          <a:xfrm>
            <a:off x="7747000" y="-5498484"/>
            <a:ext cx="400050" cy="371475"/>
          </a:xfrm>
          <a:prstGeom prst="mathPlu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Plus 16"/>
          <p:cNvSpPr/>
          <p:nvPr/>
        </p:nvSpPr>
        <p:spPr>
          <a:xfrm>
            <a:off x="9299575" y="-5488959"/>
            <a:ext cx="400050" cy="371475"/>
          </a:xfrm>
          <a:prstGeom prst="mathPlu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Minus 17"/>
          <p:cNvSpPr/>
          <p:nvPr/>
        </p:nvSpPr>
        <p:spPr>
          <a:xfrm>
            <a:off x="11061700" y="-5488959"/>
            <a:ext cx="400050" cy="361950"/>
          </a:xfrm>
          <a:prstGeom prst="mathMinu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Minus 18"/>
          <p:cNvSpPr/>
          <p:nvPr/>
        </p:nvSpPr>
        <p:spPr>
          <a:xfrm>
            <a:off x="12661900" y="-5498484"/>
            <a:ext cx="400050" cy="361950"/>
          </a:xfrm>
          <a:prstGeom prst="mathMinu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Minus 19"/>
          <p:cNvSpPr/>
          <p:nvPr/>
        </p:nvSpPr>
        <p:spPr>
          <a:xfrm>
            <a:off x="13061950" y="-5498484"/>
            <a:ext cx="400050" cy="361950"/>
          </a:xfrm>
          <a:prstGeom prst="mathMinu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lowchart: Connector 20"/>
          <p:cNvSpPr/>
          <p:nvPr/>
        </p:nvSpPr>
        <p:spPr>
          <a:xfrm>
            <a:off x="6907213" y="-3409334"/>
            <a:ext cx="266700" cy="257175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051425" y="-5917584"/>
            <a:ext cx="1095375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47001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Influence Opportunity</a:t>
            </a: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689475" y="-66224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A60D1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Template for Secondary Legislation Tracker</a:t>
            </a:r>
            <a:endParaRPr lang="en-US" altLang="en-US" sz="800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4689475" y="-61652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800">
                <a:solidFill>
                  <a:srgbClr val="470012"/>
                </a:solidFill>
                <a:latin typeface="Arial" pitchFamily="34" charset="0"/>
                <a:cs typeface="Arial" pitchFamily="34" charset="0"/>
              </a:rPr>
            </a:b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4689475" y="-57080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470012"/>
              </a:solidFill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689475" y="-52508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47001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40" name="Table 10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08947"/>
              </p:ext>
            </p:extLst>
          </p:nvPr>
        </p:nvGraphicFramePr>
        <p:xfrm>
          <a:off x="50800" y="1387060"/>
          <a:ext cx="12141199" cy="47525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2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0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29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31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1. Pre-drafting Phase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2. Drafting Phase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3. Discussion Phase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4. Adoption Phase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82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Costs and impacts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            </a:t>
                      </a:r>
                    </a:p>
                    <a:p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dirty="0"/>
                        <a:t>           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           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94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Resources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u="sng" dirty="0"/>
                    </a:p>
                    <a:p>
                      <a:pPr algn="ctr"/>
                      <a:r>
                        <a:rPr lang="en-US" sz="1000" dirty="0"/>
                        <a:t>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u="sng" dirty="0"/>
                    </a:p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69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Key Documents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04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Key Contacts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42" name="Right Arrow 10241"/>
          <p:cNvSpPr/>
          <p:nvPr/>
        </p:nvSpPr>
        <p:spPr>
          <a:xfrm>
            <a:off x="2239963" y="6219476"/>
            <a:ext cx="9906000" cy="4784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 bwMode="auto">
          <a:xfrm>
            <a:off x="2285999" y="6072804"/>
            <a:ext cx="98599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60D1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GB" altLang="en-US" sz="1800" cap="all" dirty="0">
                <a:solidFill>
                  <a:schemeClr val="tx1"/>
                </a:solidFill>
                <a:latin typeface="Calibri" panose="020F0502020204030204" pitchFamily="34" charset="0"/>
              </a:rPr>
              <a:t>	++		+	INFLUENCE OPPORTUNITY		-		--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845551E4-809C-4FEA-89E8-E64CE73AE461}"/>
              </a:ext>
            </a:extLst>
          </p:cNvPr>
          <p:cNvSpPr txBox="1">
            <a:spLocks/>
          </p:cNvSpPr>
          <p:nvPr/>
        </p:nvSpPr>
        <p:spPr>
          <a:xfrm>
            <a:off x="127178" y="869410"/>
            <a:ext cx="10515600" cy="6069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+mn-lt"/>
              </a:rPr>
              <a:t>Tracker Example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543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544966"/>
              </p:ext>
            </p:extLst>
          </p:nvPr>
        </p:nvGraphicFramePr>
        <p:xfrm>
          <a:off x="580830" y="2292239"/>
          <a:ext cx="10842200" cy="265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8B6CB437-F580-434E-9DB3-732FDD38DBAB}"/>
              </a:ext>
            </a:extLst>
          </p:cNvPr>
          <p:cNvSpPr txBox="1">
            <a:spLocks/>
          </p:cNvSpPr>
          <p:nvPr/>
        </p:nvSpPr>
        <p:spPr>
          <a:xfrm>
            <a:off x="127178" y="869410"/>
            <a:ext cx="10515600" cy="6069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+mn-lt"/>
              </a:rPr>
              <a:t>How to do your Tracking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2097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5D7F2"/>
      </a:accent1>
      <a:accent2>
        <a:srgbClr val="F2C0A5"/>
      </a:accent2>
      <a:accent3>
        <a:srgbClr val="FF837A"/>
      </a:accent3>
      <a:accent4>
        <a:srgbClr val="F5D38C"/>
      </a:accent4>
      <a:accent5>
        <a:srgbClr val="B0D4B8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 - Template A4.potx" id="{597FCB4B-C127-400A-B84B-19A040F4BFC5}" vid="{9223300F-D243-43EB-8995-71C668FDEC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500</Words>
  <Application>Microsoft Office PowerPoint</Application>
  <PresentationFormat>Widescreen</PresentationFormat>
  <Paragraphs>104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PowerPoint Presentation</vt:lpstr>
      <vt:lpstr>Questions to start with</vt:lpstr>
      <vt:lpstr>Tracking Basics</vt:lpstr>
      <vt:lpstr>Tracker Example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Shotton</dc:creator>
  <cp:lastModifiedBy>Alan Hardacre</cp:lastModifiedBy>
  <cp:revision>2</cp:revision>
  <dcterms:created xsi:type="dcterms:W3CDTF">2021-06-17T14:03:14Z</dcterms:created>
  <dcterms:modified xsi:type="dcterms:W3CDTF">2021-07-03T08:54:22Z</dcterms:modified>
</cp:coreProperties>
</file>